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0" r:id="rId3"/>
    <p:sldId id="271" r:id="rId4"/>
    <p:sldId id="273" r:id="rId5"/>
    <p:sldId id="275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07" r:id="rId30"/>
    <p:sldId id="308" r:id="rId31"/>
    <p:sldId id="309" r:id="rId32"/>
    <p:sldId id="300" r:id="rId33"/>
    <p:sldId id="301" r:id="rId34"/>
    <p:sldId id="302" r:id="rId35"/>
    <p:sldId id="310" r:id="rId36"/>
    <p:sldId id="299" r:id="rId37"/>
    <p:sldId id="311" r:id="rId38"/>
    <p:sldId id="312" r:id="rId39"/>
    <p:sldId id="313" r:id="rId40"/>
    <p:sldId id="314" r:id="rId41"/>
    <p:sldId id="315" r:id="rId42"/>
    <p:sldId id="316" r:id="rId43"/>
    <p:sldId id="303" r:id="rId44"/>
    <p:sldId id="304" r:id="rId45"/>
    <p:sldId id="305" r:id="rId46"/>
    <p:sldId id="306" r:id="rId47"/>
    <p:sldId id="26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429"/>
    <a:srgbClr val="0E1F43"/>
    <a:srgbClr val="FEB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1D806-3413-47CC-8BBE-A9005FF2BFBF}" v="263" dt="2023-02-13T04:33:25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4"/>
    <p:restoredTop sz="96973"/>
  </p:normalViewPr>
  <p:slideViewPr>
    <p:cSldViewPr snapToGrid="0" snapToObjects="1">
      <p:cViewPr varScale="1">
        <p:scale>
          <a:sx n="69" d="100"/>
          <a:sy n="69" d="100"/>
        </p:scale>
        <p:origin x="8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ptian Enggar Sukmana" userId="6b0423a1eea00d21" providerId="LiveId" clId="{53B1D806-3413-47CC-8BBE-A9005FF2BFBF}"/>
    <pc:docChg chg="undo custSel modSld">
      <pc:chgData name="Septian Enggar Sukmana" userId="6b0423a1eea00d21" providerId="LiveId" clId="{53B1D806-3413-47CC-8BBE-A9005FF2BFBF}" dt="2023-02-20T23:50:32.886" v="3710" actId="20577"/>
      <pc:docMkLst>
        <pc:docMk/>
      </pc:docMkLst>
      <pc:sldChg chg="modSp mod">
        <pc:chgData name="Septian Enggar Sukmana" userId="6b0423a1eea00d21" providerId="LiveId" clId="{53B1D806-3413-47CC-8BBE-A9005FF2BFBF}" dt="2023-02-20T23:50:32.886" v="3710" actId="20577"/>
        <pc:sldMkLst>
          <pc:docMk/>
          <pc:sldMk cId="2862346553" sldId="273"/>
        </pc:sldMkLst>
        <pc:spChg chg="mod">
          <ac:chgData name="Septian Enggar Sukmana" userId="6b0423a1eea00d21" providerId="LiveId" clId="{53B1D806-3413-47CC-8BBE-A9005FF2BFBF}" dt="2023-02-13T03:13:16.976" v="16" actId="20577"/>
          <ac:spMkLst>
            <pc:docMk/>
            <pc:sldMk cId="2862346553" sldId="273"/>
            <ac:spMk id="5" creationId="{539C58AA-872C-C942-A690-5C1489978FBF}"/>
          </ac:spMkLst>
        </pc:spChg>
        <pc:spChg chg="mod">
          <ac:chgData name="Septian Enggar Sukmana" userId="6b0423a1eea00d21" providerId="LiveId" clId="{53B1D806-3413-47CC-8BBE-A9005FF2BFBF}" dt="2023-02-20T23:50:32.886" v="3710" actId="20577"/>
          <ac:spMkLst>
            <pc:docMk/>
            <pc:sldMk cId="2862346553" sldId="273"/>
            <ac:spMk id="6" creationId="{66FAE57E-01A3-B64B-B4D8-E4E1361F74E2}"/>
          </ac:spMkLst>
        </pc:spChg>
        <pc:spChg chg="mod">
          <ac:chgData name="Septian Enggar Sukmana" userId="6b0423a1eea00d21" providerId="LiveId" clId="{53B1D806-3413-47CC-8BBE-A9005FF2BFBF}" dt="2023-02-13T03:13:27.620" v="23" actId="14100"/>
          <ac:spMkLst>
            <pc:docMk/>
            <pc:sldMk cId="2862346553" sldId="273"/>
            <ac:spMk id="7" creationId="{0A51DE76-A309-A248-8979-C2CF2E970E35}"/>
          </ac:spMkLst>
        </pc:spChg>
      </pc:sldChg>
      <pc:sldChg chg="modSp mod">
        <pc:chgData name="Septian Enggar Sukmana" userId="6b0423a1eea00d21" providerId="LiveId" clId="{53B1D806-3413-47CC-8BBE-A9005FF2BFBF}" dt="2023-02-13T03:50:18.542" v="881" actId="20577"/>
        <pc:sldMkLst>
          <pc:docMk/>
          <pc:sldMk cId="1979676986" sldId="274"/>
        </pc:sldMkLst>
        <pc:spChg chg="mod">
          <ac:chgData name="Septian Enggar Sukmana" userId="6b0423a1eea00d21" providerId="LiveId" clId="{53B1D806-3413-47CC-8BBE-A9005FF2BFBF}" dt="2023-02-13T03:28:24.559" v="325" actId="20577"/>
          <ac:spMkLst>
            <pc:docMk/>
            <pc:sldMk cId="1979676986" sldId="274"/>
            <ac:spMk id="2" creationId="{8D747BE8-72F9-1E4A-9990-D34CB6395234}"/>
          </ac:spMkLst>
        </pc:spChg>
        <pc:spChg chg="mod">
          <ac:chgData name="Septian Enggar Sukmana" userId="6b0423a1eea00d21" providerId="LiveId" clId="{53B1D806-3413-47CC-8BBE-A9005FF2BFBF}" dt="2023-02-13T03:28:38.869" v="339" actId="20577"/>
          <ac:spMkLst>
            <pc:docMk/>
            <pc:sldMk cId="1979676986" sldId="274"/>
            <ac:spMk id="5" creationId="{D71C7D4E-04FB-1D46-B919-D013AC8C6595}"/>
          </ac:spMkLst>
        </pc:spChg>
        <pc:spChg chg="mod">
          <ac:chgData name="Septian Enggar Sukmana" userId="6b0423a1eea00d21" providerId="LiveId" clId="{53B1D806-3413-47CC-8BBE-A9005FF2BFBF}" dt="2023-02-13T03:28:44.364" v="340" actId="20577"/>
          <ac:spMkLst>
            <pc:docMk/>
            <pc:sldMk cId="1979676986" sldId="274"/>
            <ac:spMk id="7" creationId="{5E4D730B-D115-404F-8696-C8358DF66D2E}"/>
          </ac:spMkLst>
        </pc:spChg>
        <pc:spChg chg="mod">
          <ac:chgData name="Septian Enggar Sukmana" userId="6b0423a1eea00d21" providerId="LiveId" clId="{53B1D806-3413-47CC-8BBE-A9005FF2BFBF}" dt="2023-02-13T03:29:17.236" v="395" actId="20577"/>
          <ac:spMkLst>
            <pc:docMk/>
            <pc:sldMk cId="1979676986" sldId="274"/>
            <ac:spMk id="12" creationId="{FFDE28A2-DEFB-E043-93F4-5908CA0CAC4A}"/>
          </ac:spMkLst>
        </pc:spChg>
        <pc:spChg chg="mod">
          <ac:chgData name="Septian Enggar Sukmana" userId="6b0423a1eea00d21" providerId="LiveId" clId="{53B1D806-3413-47CC-8BBE-A9005FF2BFBF}" dt="2023-02-13T03:50:18.542" v="881" actId="20577"/>
          <ac:spMkLst>
            <pc:docMk/>
            <pc:sldMk cId="1979676986" sldId="274"/>
            <ac:spMk id="14" creationId="{6B3A315C-CA8F-4F4C-BB6F-CACD160B5BD7}"/>
          </ac:spMkLst>
        </pc:spChg>
        <pc:spChg chg="mod">
          <ac:chgData name="Septian Enggar Sukmana" userId="6b0423a1eea00d21" providerId="LiveId" clId="{53B1D806-3413-47CC-8BBE-A9005FF2BFBF}" dt="2023-02-13T03:28:57.230" v="363" actId="20577"/>
          <ac:spMkLst>
            <pc:docMk/>
            <pc:sldMk cId="1979676986" sldId="274"/>
            <ac:spMk id="15" creationId="{C4401366-37D5-6B40-A632-DE17B0145714}"/>
          </ac:spMkLst>
        </pc:spChg>
      </pc:sldChg>
      <pc:sldChg chg="modSp mod">
        <pc:chgData name="Septian Enggar Sukmana" userId="6b0423a1eea00d21" providerId="LiveId" clId="{53B1D806-3413-47CC-8BBE-A9005FF2BFBF}" dt="2023-02-13T03:28:02.863" v="296" actId="20577"/>
        <pc:sldMkLst>
          <pc:docMk/>
          <pc:sldMk cId="458148437" sldId="275"/>
        </pc:sldMkLst>
        <pc:spChg chg="mod">
          <ac:chgData name="Septian Enggar Sukmana" userId="6b0423a1eea00d21" providerId="LiveId" clId="{53B1D806-3413-47CC-8BBE-A9005FF2BFBF}" dt="2023-02-13T03:27:42.653" v="276" actId="20577"/>
          <ac:spMkLst>
            <pc:docMk/>
            <pc:sldMk cId="458148437" sldId="275"/>
            <ac:spMk id="5" creationId="{7AB48F2D-68CD-7E44-8995-FDCE1CD6ACD1}"/>
          </ac:spMkLst>
        </pc:spChg>
        <pc:spChg chg="mod">
          <ac:chgData name="Septian Enggar Sukmana" userId="6b0423a1eea00d21" providerId="LiveId" clId="{53B1D806-3413-47CC-8BBE-A9005FF2BFBF}" dt="2023-02-13T03:28:02.863" v="296" actId="20577"/>
          <ac:spMkLst>
            <pc:docMk/>
            <pc:sldMk cId="458148437" sldId="275"/>
            <ac:spMk id="6" creationId="{30851A6E-E9AA-8A41-B22E-8F1B277BDEE5}"/>
          </ac:spMkLst>
        </pc:spChg>
      </pc:sldChg>
      <pc:sldChg chg="modSp mod">
        <pc:chgData name="Septian Enggar Sukmana" userId="6b0423a1eea00d21" providerId="LiveId" clId="{53B1D806-3413-47CC-8BBE-A9005FF2BFBF}" dt="2023-02-13T03:31:03.985" v="536" actId="20577"/>
        <pc:sldMkLst>
          <pc:docMk/>
          <pc:sldMk cId="100767252" sldId="276"/>
        </pc:sldMkLst>
        <pc:spChg chg="mod">
          <ac:chgData name="Septian Enggar Sukmana" userId="6b0423a1eea00d21" providerId="LiveId" clId="{53B1D806-3413-47CC-8BBE-A9005FF2BFBF}" dt="2023-02-13T03:30:41.544" v="513" actId="20577"/>
          <ac:spMkLst>
            <pc:docMk/>
            <pc:sldMk cId="100767252" sldId="276"/>
            <ac:spMk id="5" creationId="{0CC53723-88B0-E642-83D0-2B725A78B3DB}"/>
          </ac:spMkLst>
        </pc:spChg>
        <pc:spChg chg="mod">
          <ac:chgData name="Septian Enggar Sukmana" userId="6b0423a1eea00d21" providerId="LiveId" clId="{53B1D806-3413-47CC-8BBE-A9005FF2BFBF}" dt="2023-02-13T03:29:30.623" v="401" actId="20577"/>
          <ac:spMkLst>
            <pc:docMk/>
            <pc:sldMk cId="100767252" sldId="276"/>
            <ac:spMk id="6" creationId="{1D00F9F7-7C0F-1E41-B0A9-E0933512CFD3}"/>
          </ac:spMkLst>
        </pc:spChg>
        <pc:spChg chg="mod">
          <ac:chgData name="Septian Enggar Sukmana" userId="6b0423a1eea00d21" providerId="LiveId" clId="{53B1D806-3413-47CC-8BBE-A9005FF2BFBF}" dt="2023-02-13T03:30:49.499" v="525" actId="20577"/>
          <ac:spMkLst>
            <pc:docMk/>
            <pc:sldMk cId="100767252" sldId="276"/>
            <ac:spMk id="8" creationId="{612B2BD2-10D5-CF47-928D-19EC948002F7}"/>
          </ac:spMkLst>
        </pc:spChg>
        <pc:spChg chg="mod">
          <ac:chgData name="Septian Enggar Sukmana" userId="6b0423a1eea00d21" providerId="LiveId" clId="{53B1D806-3413-47CC-8BBE-A9005FF2BFBF}" dt="2023-02-13T03:31:03.985" v="536" actId="20577"/>
          <ac:spMkLst>
            <pc:docMk/>
            <pc:sldMk cId="100767252" sldId="276"/>
            <ac:spMk id="11" creationId="{CCAAF76F-0516-2643-9745-BAE2B5AF169D}"/>
          </ac:spMkLst>
        </pc:spChg>
      </pc:sldChg>
      <pc:sldChg chg="modSp mod">
        <pc:chgData name="Septian Enggar Sukmana" userId="6b0423a1eea00d21" providerId="LiveId" clId="{53B1D806-3413-47CC-8BBE-A9005FF2BFBF}" dt="2023-02-13T03:45:27.785" v="552" actId="20577"/>
        <pc:sldMkLst>
          <pc:docMk/>
          <pc:sldMk cId="3712530729" sldId="277"/>
        </pc:sldMkLst>
        <pc:spChg chg="mod">
          <ac:chgData name="Septian Enggar Sukmana" userId="6b0423a1eea00d21" providerId="LiveId" clId="{53B1D806-3413-47CC-8BBE-A9005FF2BFBF}" dt="2023-02-13T03:45:16.921" v="544" actId="20577"/>
          <ac:spMkLst>
            <pc:docMk/>
            <pc:sldMk cId="3712530729" sldId="277"/>
            <ac:spMk id="2" creationId="{D15A06BC-7DBE-DF4E-B1BD-32E10EB00EB8}"/>
          </ac:spMkLst>
        </pc:spChg>
        <pc:spChg chg="mod">
          <ac:chgData name="Septian Enggar Sukmana" userId="6b0423a1eea00d21" providerId="LiveId" clId="{53B1D806-3413-47CC-8BBE-A9005FF2BFBF}" dt="2023-02-13T03:45:23.574" v="548" actId="20577"/>
          <ac:spMkLst>
            <pc:docMk/>
            <pc:sldMk cId="3712530729" sldId="277"/>
            <ac:spMk id="8" creationId="{7CB9207C-D722-014A-819B-8932F9304E06}"/>
          </ac:spMkLst>
        </pc:spChg>
        <pc:spChg chg="mod">
          <ac:chgData name="Septian Enggar Sukmana" userId="6b0423a1eea00d21" providerId="LiveId" clId="{53B1D806-3413-47CC-8BBE-A9005FF2BFBF}" dt="2023-02-13T03:45:27.785" v="552" actId="20577"/>
          <ac:spMkLst>
            <pc:docMk/>
            <pc:sldMk cId="3712530729" sldId="277"/>
            <ac:spMk id="13" creationId="{C5224233-0A22-864A-AE6E-BD180EEACBF5}"/>
          </ac:spMkLst>
        </pc:spChg>
      </pc:sldChg>
      <pc:sldChg chg="modSp mod">
        <pc:chgData name="Septian Enggar Sukmana" userId="6b0423a1eea00d21" providerId="LiveId" clId="{53B1D806-3413-47CC-8BBE-A9005FF2BFBF}" dt="2023-02-13T03:46:51.116" v="658" actId="20577"/>
        <pc:sldMkLst>
          <pc:docMk/>
          <pc:sldMk cId="2140318256" sldId="278"/>
        </pc:sldMkLst>
        <pc:spChg chg="mod">
          <ac:chgData name="Septian Enggar Sukmana" userId="6b0423a1eea00d21" providerId="LiveId" clId="{53B1D806-3413-47CC-8BBE-A9005FF2BFBF}" dt="2023-02-13T03:45:45.660" v="562" actId="20577"/>
          <ac:spMkLst>
            <pc:docMk/>
            <pc:sldMk cId="2140318256" sldId="278"/>
            <ac:spMk id="2" creationId="{159A1F1D-8B50-7A4D-AA2C-79F5CE619951}"/>
          </ac:spMkLst>
        </pc:spChg>
        <pc:spChg chg="mod">
          <ac:chgData name="Septian Enggar Sukmana" userId="6b0423a1eea00d21" providerId="LiveId" clId="{53B1D806-3413-47CC-8BBE-A9005FF2BFBF}" dt="2023-02-13T03:46:51.116" v="658" actId="20577"/>
          <ac:spMkLst>
            <pc:docMk/>
            <pc:sldMk cId="2140318256" sldId="278"/>
            <ac:spMk id="5" creationId="{0E4F3A92-0C0A-A948-BFA8-732C2E5C9CCB}"/>
          </ac:spMkLst>
        </pc:spChg>
        <pc:spChg chg="mod">
          <ac:chgData name="Septian Enggar Sukmana" userId="6b0423a1eea00d21" providerId="LiveId" clId="{53B1D806-3413-47CC-8BBE-A9005FF2BFBF}" dt="2023-02-13T03:45:52" v="566" actId="20577"/>
          <ac:spMkLst>
            <pc:docMk/>
            <pc:sldMk cId="2140318256" sldId="278"/>
            <ac:spMk id="6" creationId="{D4ABECBE-CDF0-3549-AB97-A8AEBBF1D186}"/>
          </ac:spMkLst>
        </pc:spChg>
      </pc:sldChg>
      <pc:sldChg chg="modSp mod">
        <pc:chgData name="Septian Enggar Sukmana" userId="6b0423a1eea00d21" providerId="LiveId" clId="{53B1D806-3413-47CC-8BBE-A9005FF2BFBF}" dt="2023-02-13T03:58:19.292" v="1209" actId="20577"/>
        <pc:sldMkLst>
          <pc:docMk/>
          <pc:sldMk cId="3866494267" sldId="279"/>
        </pc:sldMkLst>
        <pc:spChg chg="mod">
          <ac:chgData name="Septian Enggar Sukmana" userId="6b0423a1eea00d21" providerId="LiveId" clId="{53B1D806-3413-47CC-8BBE-A9005FF2BFBF}" dt="2023-02-13T03:47:10.276" v="668" actId="20577"/>
          <ac:spMkLst>
            <pc:docMk/>
            <pc:sldMk cId="3866494267" sldId="279"/>
            <ac:spMk id="2" creationId="{159A1F1D-8B50-7A4D-AA2C-79F5CE619951}"/>
          </ac:spMkLst>
        </pc:spChg>
        <pc:spChg chg="mod">
          <ac:chgData name="Septian Enggar Sukmana" userId="6b0423a1eea00d21" providerId="LiveId" clId="{53B1D806-3413-47CC-8BBE-A9005FF2BFBF}" dt="2023-02-13T03:58:19.292" v="1209" actId="20577"/>
          <ac:spMkLst>
            <pc:docMk/>
            <pc:sldMk cId="3866494267" sldId="279"/>
            <ac:spMk id="6" creationId="{D4ABECBE-CDF0-3549-AB97-A8AEBBF1D186}"/>
          </ac:spMkLst>
        </pc:spChg>
        <pc:spChg chg="mod">
          <ac:chgData name="Septian Enggar Sukmana" userId="6b0423a1eea00d21" providerId="LiveId" clId="{53B1D806-3413-47CC-8BBE-A9005FF2BFBF}" dt="2023-02-13T03:47:30.829" v="699" actId="20577"/>
          <ac:spMkLst>
            <pc:docMk/>
            <pc:sldMk cId="3866494267" sldId="279"/>
            <ac:spMk id="10" creationId="{82FF9E34-DA22-494C-B818-5612411D7C96}"/>
          </ac:spMkLst>
        </pc:spChg>
      </pc:sldChg>
      <pc:sldChg chg="modSp mod">
        <pc:chgData name="Septian Enggar Sukmana" userId="6b0423a1eea00d21" providerId="LiveId" clId="{53B1D806-3413-47CC-8BBE-A9005FF2BFBF}" dt="2023-02-13T03:50:01.232" v="866" actId="20577"/>
        <pc:sldMkLst>
          <pc:docMk/>
          <pc:sldMk cId="4175636360" sldId="280"/>
        </pc:sldMkLst>
        <pc:spChg chg="mod">
          <ac:chgData name="Septian Enggar Sukmana" userId="6b0423a1eea00d21" providerId="LiveId" clId="{53B1D806-3413-47CC-8BBE-A9005FF2BFBF}" dt="2023-02-13T03:48:33.222" v="730" actId="20577"/>
          <ac:spMkLst>
            <pc:docMk/>
            <pc:sldMk cId="4175636360" sldId="280"/>
            <ac:spMk id="2" creationId="{CFE97126-1B90-0A4F-9EF7-3D8300452250}"/>
          </ac:spMkLst>
        </pc:spChg>
        <pc:spChg chg="mod">
          <ac:chgData name="Septian Enggar Sukmana" userId="6b0423a1eea00d21" providerId="LiveId" clId="{53B1D806-3413-47CC-8BBE-A9005FF2BFBF}" dt="2023-02-13T03:49:44.707" v="859" actId="20577"/>
          <ac:spMkLst>
            <pc:docMk/>
            <pc:sldMk cId="4175636360" sldId="280"/>
            <ac:spMk id="5" creationId="{2AF3CF9F-F5E2-C84E-AF2F-EE1AB2C532E4}"/>
          </ac:spMkLst>
        </pc:spChg>
        <pc:spChg chg="mod">
          <ac:chgData name="Septian Enggar Sukmana" userId="6b0423a1eea00d21" providerId="LiveId" clId="{53B1D806-3413-47CC-8BBE-A9005FF2BFBF}" dt="2023-02-13T03:48:29.618" v="729" actId="20577"/>
          <ac:spMkLst>
            <pc:docMk/>
            <pc:sldMk cId="4175636360" sldId="280"/>
            <ac:spMk id="6" creationId="{6A21ECA9-DD34-5B4E-8758-F77900C21B0D}"/>
          </ac:spMkLst>
        </pc:spChg>
        <pc:spChg chg="mod">
          <ac:chgData name="Septian Enggar Sukmana" userId="6b0423a1eea00d21" providerId="LiveId" clId="{53B1D806-3413-47CC-8BBE-A9005FF2BFBF}" dt="2023-02-13T03:50:01.232" v="866" actId="20577"/>
          <ac:spMkLst>
            <pc:docMk/>
            <pc:sldMk cId="4175636360" sldId="280"/>
            <ac:spMk id="8" creationId="{5B3E5FB5-B37E-8749-A9D0-27DF641572CA}"/>
          </ac:spMkLst>
        </pc:spChg>
      </pc:sldChg>
      <pc:sldChg chg="modSp mod">
        <pc:chgData name="Septian Enggar Sukmana" userId="6b0423a1eea00d21" providerId="LiveId" clId="{53B1D806-3413-47CC-8BBE-A9005FF2BFBF}" dt="2023-02-13T03:58:12.190" v="1203" actId="20577"/>
        <pc:sldMkLst>
          <pc:docMk/>
          <pc:sldMk cId="4119694370" sldId="282"/>
        </pc:sldMkLst>
        <pc:spChg chg="mod">
          <ac:chgData name="Septian Enggar Sukmana" userId="6b0423a1eea00d21" providerId="LiveId" clId="{53B1D806-3413-47CC-8BBE-A9005FF2BFBF}" dt="2023-02-13T03:53:10.981" v="908" actId="20577"/>
          <ac:spMkLst>
            <pc:docMk/>
            <pc:sldMk cId="4119694370" sldId="282"/>
            <ac:spMk id="2" creationId="{159A1F1D-8B50-7A4D-AA2C-79F5CE619951}"/>
          </ac:spMkLst>
        </pc:spChg>
        <pc:spChg chg="mod">
          <ac:chgData name="Septian Enggar Sukmana" userId="6b0423a1eea00d21" providerId="LiveId" clId="{53B1D806-3413-47CC-8BBE-A9005FF2BFBF}" dt="2023-02-13T03:58:12.190" v="1203" actId="20577"/>
          <ac:spMkLst>
            <pc:docMk/>
            <pc:sldMk cId="4119694370" sldId="282"/>
            <ac:spMk id="6" creationId="{D4ABECBE-CDF0-3549-AB97-A8AEBBF1D186}"/>
          </ac:spMkLst>
        </pc:spChg>
        <pc:spChg chg="mod">
          <ac:chgData name="Septian Enggar Sukmana" userId="6b0423a1eea00d21" providerId="LiveId" clId="{53B1D806-3413-47CC-8BBE-A9005FF2BFBF}" dt="2023-02-13T03:53:28.815" v="927" actId="20577"/>
          <ac:spMkLst>
            <pc:docMk/>
            <pc:sldMk cId="4119694370" sldId="282"/>
            <ac:spMk id="10" creationId="{82FF9E34-DA22-494C-B818-5612411D7C96}"/>
          </ac:spMkLst>
        </pc:spChg>
      </pc:sldChg>
      <pc:sldChg chg="modSp mod">
        <pc:chgData name="Septian Enggar Sukmana" userId="6b0423a1eea00d21" providerId="LiveId" clId="{53B1D806-3413-47CC-8BBE-A9005FF2BFBF}" dt="2023-02-13T03:56:28.030" v="1177" actId="20577"/>
        <pc:sldMkLst>
          <pc:docMk/>
          <pc:sldMk cId="923630883" sldId="283"/>
        </pc:sldMkLst>
        <pc:spChg chg="mod">
          <ac:chgData name="Septian Enggar Sukmana" userId="6b0423a1eea00d21" providerId="LiveId" clId="{53B1D806-3413-47CC-8BBE-A9005FF2BFBF}" dt="2023-02-13T03:53:45.306" v="950" actId="20577"/>
          <ac:spMkLst>
            <pc:docMk/>
            <pc:sldMk cId="923630883" sldId="283"/>
            <ac:spMk id="2" creationId="{345907E8-816E-9144-BF8E-6FC89CB453C1}"/>
          </ac:spMkLst>
        </pc:spChg>
        <pc:spChg chg="mod">
          <ac:chgData name="Septian Enggar Sukmana" userId="6b0423a1eea00d21" providerId="LiveId" clId="{53B1D806-3413-47CC-8BBE-A9005FF2BFBF}" dt="2023-02-13T03:55:05.064" v="1090" actId="20577"/>
          <ac:spMkLst>
            <pc:docMk/>
            <pc:sldMk cId="923630883" sldId="283"/>
            <ac:spMk id="5" creationId="{A05EAD3B-DF2A-9746-9596-EC4D6DDF00F9}"/>
          </ac:spMkLst>
        </pc:spChg>
        <pc:spChg chg="mod">
          <ac:chgData name="Septian Enggar Sukmana" userId="6b0423a1eea00d21" providerId="LiveId" clId="{53B1D806-3413-47CC-8BBE-A9005FF2BFBF}" dt="2023-02-13T03:53:50.464" v="954" actId="20577"/>
          <ac:spMkLst>
            <pc:docMk/>
            <pc:sldMk cId="923630883" sldId="283"/>
            <ac:spMk id="6" creationId="{36EEFB79-973D-F74F-9DE2-AB40515CE338}"/>
          </ac:spMkLst>
        </pc:spChg>
        <pc:spChg chg="mod">
          <ac:chgData name="Septian Enggar Sukmana" userId="6b0423a1eea00d21" providerId="LiveId" clId="{53B1D806-3413-47CC-8BBE-A9005FF2BFBF}" dt="2023-02-13T03:56:28.030" v="1177" actId="20577"/>
          <ac:spMkLst>
            <pc:docMk/>
            <pc:sldMk cId="923630883" sldId="283"/>
            <ac:spMk id="7" creationId="{F57F8D0E-EF0F-0B4F-ACAC-81844031F51E}"/>
          </ac:spMkLst>
        </pc:spChg>
        <pc:spChg chg="mod">
          <ac:chgData name="Septian Enggar Sukmana" userId="6b0423a1eea00d21" providerId="LiveId" clId="{53B1D806-3413-47CC-8BBE-A9005FF2BFBF}" dt="2023-02-13T03:55:16.096" v="1109" actId="20577"/>
          <ac:spMkLst>
            <pc:docMk/>
            <pc:sldMk cId="923630883" sldId="283"/>
            <ac:spMk id="8" creationId="{ADA91446-47E2-6248-93AE-EFCADDE5C324}"/>
          </ac:spMkLst>
        </pc:spChg>
      </pc:sldChg>
      <pc:sldChg chg="modSp mod">
        <pc:chgData name="Septian Enggar Sukmana" userId="6b0423a1eea00d21" providerId="LiveId" clId="{53B1D806-3413-47CC-8BBE-A9005FF2BFBF}" dt="2023-02-13T03:58:00.245" v="1197" actId="20577"/>
        <pc:sldMkLst>
          <pc:docMk/>
          <pc:sldMk cId="340418294" sldId="284"/>
        </pc:sldMkLst>
        <pc:spChg chg="mod">
          <ac:chgData name="Septian Enggar Sukmana" userId="6b0423a1eea00d21" providerId="LiveId" clId="{53B1D806-3413-47CC-8BBE-A9005FF2BFBF}" dt="2023-02-13T03:57:49.747" v="1185" actId="20577"/>
          <ac:spMkLst>
            <pc:docMk/>
            <pc:sldMk cId="340418294" sldId="284"/>
            <ac:spMk id="2" creationId="{58E82C1A-963A-8F45-876F-107FDB53A5D3}"/>
          </ac:spMkLst>
        </pc:spChg>
        <pc:spChg chg="mod">
          <ac:chgData name="Septian Enggar Sukmana" userId="6b0423a1eea00d21" providerId="LiveId" clId="{53B1D806-3413-47CC-8BBE-A9005FF2BFBF}" dt="2023-02-13T03:58:00.245" v="1197" actId="20577"/>
          <ac:spMkLst>
            <pc:docMk/>
            <pc:sldMk cId="340418294" sldId="284"/>
            <ac:spMk id="8" creationId="{DB4E6F9A-F10D-324C-8101-EB53227FB6C4}"/>
          </ac:spMkLst>
        </pc:spChg>
      </pc:sldChg>
      <pc:sldChg chg="modSp mod">
        <pc:chgData name="Septian Enggar Sukmana" userId="6b0423a1eea00d21" providerId="LiveId" clId="{53B1D806-3413-47CC-8BBE-A9005FF2BFBF}" dt="2023-02-13T03:59:18.085" v="1296" actId="20577"/>
        <pc:sldMkLst>
          <pc:docMk/>
          <pc:sldMk cId="3984203540" sldId="285"/>
        </pc:sldMkLst>
        <pc:spChg chg="mod">
          <ac:chgData name="Septian Enggar Sukmana" userId="6b0423a1eea00d21" providerId="LiveId" clId="{53B1D806-3413-47CC-8BBE-A9005FF2BFBF}" dt="2023-02-13T03:58:46.894" v="1240" actId="20577"/>
          <ac:spMkLst>
            <pc:docMk/>
            <pc:sldMk cId="3984203540" sldId="285"/>
            <ac:spMk id="5" creationId="{8F44413C-5D7B-0D42-A164-9D594BD3AC20}"/>
          </ac:spMkLst>
        </pc:spChg>
        <pc:spChg chg="mod">
          <ac:chgData name="Septian Enggar Sukmana" userId="6b0423a1eea00d21" providerId="LiveId" clId="{53B1D806-3413-47CC-8BBE-A9005FF2BFBF}" dt="2023-02-13T03:59:18.085" v="1296" actId="20577"/>
          <ac:spMkLst>
            <pc:docMk/>
            <pc:sldMk cId="3984203540" sldId="285"/>
            <ac:spMk id="6" creationId="{8783694F-C3D5-8247-A7FE-492EBB57F871}"/>
          </ac:spMkLst>
        </pc:spChg>
      </pc:sldChg>
      <pc:sldChg chg="modSp mod">
        <pc:chgData name="Septian Enggar Sukmana" userId="6b0423a1eea00d21" providerId="LiveId" clId="{53B1D806-3413-47CC-8BBE-A9005FF2BFBF}" dt="2023-02-13T03:59:39.762" v="1298" actId="20577"/>
        <pc:sldMkLst>
          <pc:docMk/>
          <pc:sldMk cId="1580003715" sldId="287"/>
        </pc:sldMkLst>
        <pc:spChg chg="mod">
          <ac:chgData name="Septian Enggar Sukmana" userId="6b0423a1eea00d21" providerId="LiveId" clId="{53B1D806-3413-47CC-8BBE-A9005FF2BFBF}" dt="2023-02-13T03:59:39.762" v="1298" actId="20577"/>
          <ac:spMkLst>
            <pc:docMk/>
            <pc:sldMk cId="1580003715" sldId="287"/>
            <ac:spMk id="2" creationId="{A0E0760F-D4EB-094D-BE9F-F7BACF5F2D9A}"/>
          </ac:spMkLst>
        </pc:spChg>
      </pc:sldChg>
      <pc:sldChg chg="modSp">
        <pc:chgData name="Septian Enggar Sukmana" userId="6b0423a1eea00d21" providerId="LiveId" clId="{53B1D806-3413-47CC-8BBE-A9005FF2BFBF}" dt="2023-02-13T04:00:24.528" v="1320" actId="20577"/>
        <pc:sldMkLst>
          <pc:docMk/>
          <pc:sldMk cId="2729769685" sldId="289"/>
        </pc:sldMkLst>
        <pc:graphicFrameChg chg="mod">
          <ac:chgData name="Septian Enggar Sukmana" userId="6b0423a1eea00d21" providerId="LiveId" clId="{53B1D806-3413-47CC-8BBE-A9005FF2BFBF}" dt="2023-02-13T04:00:24.528" v="1320" actId="20577"/>
          <ac:graphicFrameMkLst>
            <pc:docMk/>
            <pc:sldMk cId="2729769685" sldId="289"/>
            <ac:graphicFrameMk id="5" creationId="{8C515B29-1245-B24F-B031-3D1A00F70762}"/>
          </ac:graphicFrameMkLst>
        </pc:graphicFrameChg>
      </pc:sldChg>
      <pc:sldChg chg="modSp mod">
        <pc:chgData name="Septian Enggar Sukmana" userId="6b0423a1eea00d21" providerId="LiveId" clId="{53B1D806-3413-47CC-8BBE-A9005FF2BFBF}" dt="2023-02-13T04:01:58.616" v="1378" actId="20577"/>
        <pc:sldMkLst>
          <pc:docMk/>
          <pc:sldMk cId="2142839045" sldId="290"/>
        </pc:sldMkLst>
        <pc:spChg chg="mod">
          <ac:chgData name="Septian Enggar Sukmana" userId="6b0423a1eea00d21" providerId="LiveId" clId="{53B1D806-3413-47CC-8BBE-A9005FF2BFBF}" dt="2023-02-13T04:01:37.577" v="1345" actId="20577"/>
          <ac:spMkLst>
            <pc:docMk/>
            <pc:sldMk cId="2142839045" sldId="290"/>
            <ac:spMk id="7" creationId="{5A45AF59-5AE4-954A-91AC-2CB40C17D978}"/>
          </ac:spMkLst>
        </pc:spChg>
        <pc:spChg chg="mod">
          <ac:chgData name="Septian Enggar Sukmana" userId="6b0423a1eea00d21" providerId="LiveId" clId="{53B1D806-3413-47CC-8BBE-A9005FF2BFBF}" dt="2023-02-13T04:01:58.616" v="1378" actId="20577"/>
          <ac:spMkLst>
            <pc:docMk/>
            <pc:sldMk cId="2142839045" sldId="290"/>
            <ac:spMk id="8" creationId="{15FD2F4C-4BB3-E849-8E4D-974D214516B0}"/>
          </ac:spMkLst>
        </pc:spChg>
      </pc:sldChg>
      <pc:sldChg chg="modSp mod">
        <pc:chgData name="Septian Enggar Sukmana" userId="6b0423a1eea00d21" providerId="LiveId" clId="{53B1D806-3413-47CC-8BBE-A9005FF2BFBF}" dt="2023-02-13T04:05:14.914" v="1619" actId="20577"/>
        <pc:sldMkLst>
          <pc:docMk/>
          <pc:sldMk cId="1025305473" sldId="291"/>
        </pc:sldMkLst>
        <pc:spChg chg="mod">
          <ac:chgData name="Septian Enggar Sukmana" userId="6b0423a1eea00d21" providerId="LiveId" clId="{53B1D806-3413-47CC-8BBE-A9005FF2BFBF}" dt="2023-02-13T04:02:23.661" v="1402" actId="20577"/>
          <ac:spMkLst>
            <pc:docMk/>
            <pc:sldMk cId="1025305473" sldId="291"/>
            <ac:spMk id="5" creationId="{539C58AA-872C-C942-A690-5C1489978FBF}"/>
          </ac:spMkLst>
        </pc:spChg>
        <pc:spChg chg="mod">
          <ac:chgData name="Septian Enggar Sukmana" userId="6b0423a1eea00d21" providerId="LiveId" clId="{53B1D806-3413-47CC-8BBE-A9005FF2BFBF}" dt="2023-02-13T04:05:14.914" v="1619" actId="20577"/>
          <ac:spMkLst>
            <pc:docMk/>
            <pc:sldMk cId="1025305473" sldId="291"/>
            <ac:spMk id="6" creationId="{66FAE57E-01A3-B64B-B4D8-E4E1361F74E2}"/>
          </ac:spMkLst>
        </pc:spChg>
        <pc:spChg chg="mod">
          <ac:chgData name="Septian Enggar Sukmana" userId="6b0423a1eea00d21" providerId="LiveId" clId="{53B1D806-3413-47CC-8BBE-A9005FF2BFBF}" dt="2023-02-13T04:02:32.755" v="1409" actId="14100"/>
          <ac:spMkLst>
            <pc:docMk/>
            <pc:sldMk cId="1025305473" sldId="291"/>
            <ac:spMk id="7" creationId="{0A51DE76-A309-A248-8979-C2CF2E970E35}"/>
          </ac:spMkLst>
        </pc:spChg>
      </pc:sldChg>
      <pc:sldChg chg="modSp mod">
        <pc:chgData name="Septian Enggar Sukmana" userId="6b0423a1eea00d21" providerId="LiveId" clId="{53B1D806-3413-47CC-8BBE-A9005FF2BFBF}" dt="2023-02-13T04:06:59.230" v="1740" actId="20577"/>
        <pc:sldMkLst>
          <pc:docMk/>
          <pc:sldMk cId="1440621219" sldId="292"/>
        </pc:sldMkLst>
        <pc:spChg chg="mod">
          <ac:chgData name="Septian Enggar Sukmana" userId="6b0423a1eea00d21" providerId="LiveId" clId="{53B1D806-3413-47CC-8BBE-A9005FF2BFBF}" dt="2023-02-13T04:05:53.553" v="1652" actId="404"/>
          <ac:spMkLst>
            <pc:docMk/>
            <pc:sldMk cId="1440621219" sldId="292"/>
            <ac:spMk id="5" creationId="{7AB48F2D-68CD-7E44-8995-FDCE1CD6ACD1}"/>
          </ac:spMkLst>
        </pc:spChg>
        <pc:spChg chg="mod">
          <ac:chgData name="Septian Enggar Sukmana" userId="6b0423a1eea00d21" providerId="LiveId" clId="{53B1D806-3413-47CC-8BBE-A9005FF2BFBF}" dt="2023-02-13T04:06:59.230" v="1740" actId="20577"/>
          <ac:spMkLst>
            <pc:docMk/>
            <pc:sldMk cId="1440621219" sldId="292"/>
            <ac:spMk id="6" creationId="{30851A6E-E9AA-8A41-B22E-8F1B277BDEE5}"/>
          </ac:spMkLst>
        </pc:spChg>
      </pc:sldChg>
      <pc:sldChg chg="modSp mod">
        <pc:chgData name="Septian Enggar Sukmana" userId="6b0423a1eea00d21" providerId="LiveId" clId="{53B1D806-3413-47CC-8BBE-A9005FF2BFBF}" dt="2023-02-13T04:15:36.158" v="1996" actId="20577"/>
        <pc:sldMkLst>
          <pc:docMk/>
          <pc:sldMk cId="1486245177" sldId="293"/>
        </pc:sldMkLst>
        <pc:spChg chg="mod">
          <ac:chgData name="Septian Enggar Sukmana" userId="6b0423a1eea00d21" providerId="LiveId" clId="{53B1D806-3413-47CC-8BBE-A9005FF2BFBF}" dt="2023-02-13T04:10:50.695" v="1750" actId="20577"/>
          <ac:spMkLst>
            <pc:docMk/>
            <pc:sldMk cId="1486245177" sldId="293"/>
            <ac:spMk id="2" creationId="{8D747BE8-72F9-1E4A-9990-D34CB6395234}"/>
          </ac:spMkLst>
        </pc:spChg>
        <pc:spChg chg="mod">
          <ac:chgData name="Septian Enggar Sukmana" userId="6b0423a1eea00d21" providerId="LiveId" clId="{53B1D806-3413-47CC-8BBE-A9005FF2BFBF}" dt="2023-02-13T04:15:08.225" v="1984" actId="20577"/>
          <ac:spMkLst>
            <pc:docMk/>
            <pc:sldMk cId="1486245177" sldId="293"/>
            <ac:spMk id="16" creationId="{015A8417-A810-784D-80F6-EA8F6D51302E}"/>
          </ac:spMkLst>
        </pc:spChg>
        <pc:spChg chg="mod">
          <ac:chgData name="Septian Enggar Sukmana" userId="6b0423a1eea00d21" providerId="LiveId" clId="{53B1D806-3413-47CC-8BBE-A9005FF2BFBF}" dt="2023-02-13T04:10:58.502" v="1761" actId="20577"/>
          <ac:spMkLst>
            <pc:docMk/>
            <pc:sldMk cId="1486245177" sldId="293"/>
            <ac:spMk id="17" creationId="{13587C4B-DD0E-0541-B24F-7FCAC6B98AA7}"/>
          </ac:spMkLst>
        </pc:spChg>
        <pc:spChg chg="mod">
          <ac:chgData name="Septian Enggar Sukmana" userId="6b0423a1eea00d21" providerId="LiveId" clId="{53B1D806-3413-47CC-8BBE-A9005FF2BFBF}" dt="2023-02-13T04:15:27.844" v="1991" actId="20577"/>
          <ac:spMkLst>
            <pc:docMk/>
            <pc:sldMk cId="1486245177" sldId="293"/>
            <ac:spMk id="19" creationId="{FFEA2161-709E-7A42-9394-8410B3F71C60}"/>
          </ac:spMkLst>
        </pc:spChg>
        <pc:spChg chg="mod">
          <ac:chgData name="Septian Enggar Sukmana" userId="6b0423a1eea00d21" providerId="LiveId" clId="{53B1D806-3413-47CC-8BBE-A9005FF2BFBF}" dt="2023-02-13T04:15:36.158" v="1996" actId="20577"/>
          <ac:spMkLst>
            <pc:docMk/>
            <pc:sldMk cId="1486245177" sldId="293"/>
            <ac:spMk id="20" creationId="{0BD0FF3C-4431-6C47-AE3C-0363824B56E0}"/>
          </ac:spMkLst>
        </pc:spChg>
      </pc:sldChg>
      <pc:sldChg chg="modSp mod">
        <pc:chgData name="Septian Enggar Sukmana" userId="6b0423a1eea00d21" providerId="LiveId" clId="{53B1D806-3413-47CC-8BBE-A9005FF2BFBF}" dt="2023-02-13T04:16:44.357" v="2048" actId="20577"/>
        <pc:sldMkLst>
          <pc:docMk/>
          <pc:sldMk cId="851674122" sldId="294"/>
        </pc:sldMkLst>
        <pc:spChg chg="mod">
          <ac:chgData name="Septian Enggar Sukmana" userId="6b0423a1eea00d21" providerId="LiveId" clId="{53B1D806-3413-47CC-8BBE-A9005FF2BFBF}" dt="2023-02-13T04:16:12.704" v="2015" actId="20577"/>
          <ac:spMkLst>
            <pc:docMk/>
            <pc:sldMk cId="851674122" sldId="294"/>
            <ac:spMk id="2" creationId="{8D747BE8-72F9-1E4A-9990-D34CB6395234}"/>
          </ac:spMkLst>
        </pc:spChg>
        <pc:spChg chg="mod">
          <ac:chgData name="Septian Enggar Sukmana" userId="6b0423a1eea00d21" providerId="LiveId" clId="{53B1D806-3413-47CC-8BBE-A9005FF2BFBF}" dt="2023-02-13T04:16:44.357" v="2048" actId="20577"/>
          <ac:spMkLst>
            <pc:docMk/>
            <pc:sldMk cId="851674122" sldId="294"/>
            <ac:spMk id="10" creationId="{40C0E772-D218-544E-AAC8-7F9C44918EAA}"/>
          </ac:spMkLst>
        </pc:spChg>
        <pc:spChg chg="mod">
          <ac:chgData name="Septian Enggar Sukmana" userId="6b0423a1eea00d21" providerId="LiveId" clId="{53B1D806-3413-47CC-8BBE-A9005FF2BFBF}" dt="2023-02-13T04:16:35.682" v="2042" actId="20577"/>
          <ac:spMkLst>
            <pc:docMk/>
            <pc:sldMk cId="851674122" sldId="294"/>
            <ac:spMk id="17" creationId="{13587C4B-DD0E-0541-B24F-7FCAC6B98AA7}"/>
          </ac:spMkLst>
        </pc:spChg>
      </pc:sldChg>
      <pc:sldChg chg="modSp mod">
        <pc:chgData name="Septian Enggar Sukmana" userId="6b0423a1eea00d21" providerId="LiveId" clId="{53B1D806-3413-47CC-8BBE-A9005FF2BFBF}" dt="2023-02-13T04:19:08.756" v="2206" actId="20577"/>
        <pc:sldMkLst>
          <pc:docMk/>
          <pc:sldMk cId="523254865" sldId="295"/>
        </pc:sldMkLst>
        <pc:spChg chg="mod">
          <ac:chgData name="Septian Enggar Sukmana" userId="6b0423a1eea00d21" providerId="LiveId" clId="{53B1D806-3413-47CC-8BBE-A9005FF2BFBF}" dt="2023-02-13T04:17:47.365" v="2106" actId="20577"/>
          <ac:spMkLst>
            <pc:docMk/>
            <pc:sldMk cId="523254865" sldId="295"/>
            <ac:spMk id="5" creationId="{0CC53723-88B0-E642-83D0-2B725A78B3DB}"/>
          </ac:spMkLst>
        </pc:spChg>
        <pc:spChg chg="mod">
          <ac:chgData name="Septian Enggar Sukmana" userId="6b0423a1eea00d21" providerId="LiveId" clId="{53B1D806-3413-47CC-8BBE-A9005FF2BFBF}" dt="2023-02-13T04:18:39.956" v="2179" actId="20577"/>
          <ac:spMkLst>
            <pc:docMk/>
            <pc:sldMk cId="523254865" sldId="295"/>
            <ac:spMk id="7" creationId="{DEA3F356-B186-6A4B-AF50-D256686CBE86}"/>
          </ac:spMkLst>
        </pc:spChg>
        <pc:spChg chg="mod">
          <ac:chgData name="Septian Enggar Sukmana" userId="6b0423a1eea00d21" providerId="LiveId" clId="{53B1D806-3413-47CC-8BBE-A9005FF2BFBF}" dt="2023-02-13T04:17:58.509" v="2118" actId="20577"/>
          <ac:spMkLst>
            <pc:docMk/>
            <pc:sldMk cId="523254865" sldId="295"/>
            <ac:spMk id="8" creationId="{612B2BD2-10D5-CF47-928D-19EC948002F7}"/>
          </ac:spMkLst>
        </pc:spChg>
        <pc:spChg chg="mod">
          <ac:chgData name="Septian Enggar Sukmana" userId="6b0423a1eea00d21" providerId="LiveId" clId="{53B1D806-3413-47CC-8BBE-A9005FF2BFBF}" dt="2023-02-13T04:19:08.756" v="2206" actId="20577"/>
          <ac:spMkLst>
            <pc:docMk/>
            <pc:sldMk cId="523254865" sldId="295"/>
            <ac:spMk id="14" creationId="{3885BB1D-3C6D-0F41-BAC8-3E05689A4E5D}"/>
          </ac:spMkLst>
        </pc:spChg>
      </pc:sldChg>
      <pc:sldChg chg="modSp mod">
        <pc:chgData name="Septian Enggar Sukmana" userId="6b0423a1eea00d21" providerId="LiveId" clId="{53B1D806-3413-47CC-8BBE-A9005FF2BFBF}" dt="2023-02-13T04:19:41.621" v="2241" actId="20577"/>
        <pc:sldMkLst>
          <pc:docMk/>
          <pc:sldMk cId="1883838230" sldId="296"/>
        </pc:sldMkLst>
        <pc:spChg chg="mod">
          <ac:chgData name="Septian Enggar Sukmana" userId="6b0423a1eea00d21" providerId="LiveId" clId="{53B1D806-3413-47CC-8BBE-A9005FF2BFBF}" dt="2023-02-13T04:19:32.458" v="2229" actId="20577"/>
          <ac:spMkLst>
            <pc:docMk/>
            <pc:sldMk cId="1883838230" sldId="296"/>
            <ac:spMk id="2" creationId="{E85B2B38-4A58-AA4B-A488-82E6AA8DEB57}"/>
          </ac:spMkLst>
        </pc:spChg>
        <pc:spChg chg="mod">
          <ac:chgData name="Septian Enggar Sukmana" userId="6b0423a1eea00d21" providerId="LiveId" clId="{53B1D806-3413-47CC-8BBE-A9005FF2BFBF}" dt="2023-02-13T04:19:41.621" v="2241" actId="20577"/>
          <ac:spMkLst>
            <pc:docMk/>
            <pc:sldMk cId="1883838230" sldId="296"/>
            <ac:spMk id="6" creationId="{ED67AD80-DB29-E14A-81C9-CB6268FC0A03}"/>
          </ac:spMkLst>
        </pc:spChg>
      </pc:sldChg>
      <pc:sldChg chg="modSp mod">
        <pc:chgData name="Septian Enggar Sukmana" userId="6b0423a1eea00d21" providerId="LiveId" clId="{53B1D806-3413-47CC-8BBE-A9005FF2BFBF}" dt="2023-02-13T04:20:26.463" v="2254" actId="20577"/>
        <pc:sldMkLst>
          <pc:docMk/>
          <pc:sldMk cId="3360306773" sldId="297"/>
        </pc:sldMkLst>
        <pc:spChg chg="mod">
          <ac:chgData name="Septian Enggar Sukmana" userId="6b0423a1eea00d21" providerId="LiveId" clId="{53B1D806-3413-47CC-8BBE-A9005FF2BFBF}" dt="2023-02-13T04:20:26.463" v="2254" actId="20577"/>
          <ac:spMkLst>
            <pc:docMk/>
            <pc:sldMk cId="3360306773" sldId="297"/>
            <ac:spMk id="7" creationId="{510A1FC9-A0A5-A74D-9D94-09F98ED8AEB5}"/>
          </ac:spMkLst>
        </pc:spChg>
        <pc:spChg chg="mod">
          <ac:chgData name="Septian Enggar Sukmana" userId="6b0423a1eea00d21" providerId="LiveId" clId="{53B1D806-3413-47CC-8BBE-A9005FF2BFBF}" dt="2023-02-13T04:20:09.585" v="2242"/>
          <ac:spMkLst>
            <pc:docMk/>
            <pc:sldMk cId="3360306773" sldId="297"/>
            <ac:spMk id="23" creationId="{78C60294-6283-FD4C-9430-F5D7A3F16805}"/>
          </ac:spMkLst>
        </pc:spChg>
      </pc:sldChg>
      <pc:sldChg chg="modSp mod">
        <pc:chgData name="Septian Enggar Sukmana" userId="6b0423a1eea00d21" providerId="LiveId" clId="{53B1D806-3413-47CC-8BBE-A9005FF2BFBF}" dt="2023-02-13T04:20:38.637" v="2255"/>
        <pc:sldMkLst>
          <pc:docMk/>
          <pc:sldMk cId="4232746243" sldId="298"/>
        </pc:sldMkLst>
        <pc:spChg chg="mod">
          <ac:chgData name="Septian Enggar Sukmana" userId="6b0423a1eea00d21" providerId="LiveId" clId="{53B1D806-3413-47CC-8BBE-A9005FF2BFBF}" dt="2023-02-13T04:20:38.637" v="2255"/>
          <ac:spMkLst>
            <pc:docMk/>
            <pc:sldMk cId="4232746243" sldId="298"/>
            <ac:spMk id="6" creationId="{A50B8481-66D9-6344-A8F0-9CF10E7B975B}"/>
          </ac:spMkLst>
        </pc:spChg>
      </pc:sldChg>
      <pc:sldChg chg="modSp mod">
        <pc:chgData name="Septian Enggar Sukmana" userId="6b0423a1eea00d21" providerId="LiveId" clId="{53B1D806-3413-47CC-8BBE-A9005FF2BFBF}" dt="2023-02-13T04:37:40.548" v="3083" actId="20577"/>
        <pc:sldMkLst>
          <pc:docMk/>
          <pc:sldMk cId="1765932700" sldId="299"/>
        </pc:sldMkLst>
        <pc:spChg chg="mod">
          <ac:chgData name="Septian Enggar Sukmana" userId="6b0423a1eea00d21" providerId="LiveId" clId="{53B1D806-3413-47CC-8BBE-A9005FF2BFBF}" dt="2023-02-13T04:37:40.548" v="3083" actId="20577"/>
          <ac:spMkLst>
            <pc:docMk/>
            <pc:sldMk cId="1765932700" sldId="299"/>
            <ac:spMk id="2" creationId="{84CC4C72-C0C3-1849-88E7-464C53BE55A5}"/>
          </ac:spMkLst>
        </pc:spChg>
      </pc:sldChg>
      <pc:sldChg chg="modSp mod">
        <pc:chgData name="Septian Enggar Sukmana" userId="6b0423a1eea00d21" providerId="LiveId" clId="{53B1D806-3413-47CC-8BBE-A9005FF2BFBF}" dt="2023-02-13T04:34:51.617" v="2933" actId="20577"/>
        <pc:sldMkLst>
          <pc:docMk/>
          <pc:sldMk cId="3669697567" sldId="300"/>
        </pc:sldMkLst>
        <pc:spChg chg="mod">
          <ac:chgData name="Septian Enggar Sukmana" userId="6b0423a1eea00d21" providerId="LiveId" clId="{53B1D806-3413-47CC-8BBE-A9005FF2BFBF}" dt="2023-02-13T04:33:58.079" v="2852" actId="114"/>
          <ac:spMkLst>
            <pc:docMk/>
            <pc:sldMk cId="3669697567" sldId="300"/>
            <ac:spMk id="2" creationId="{F9532BCA-B35E-1041-99D0-B2D6BA7D0283}"/>
          </ac:spMkLst>
        </pc:spChg>
        <pc:spChg chg="mod">
          <ac:chgData name="Septian Enggar Sukmana" userId="6b0423a1eea00d21" providerId="LiveId" clId="{53B1D806-3413-47CC-8BBE-A9005FF2BFBF}" dt="2023-02-13T04:34:41.251" v="2927" actId="20577"/>
          <ac:spMkLst>
            <pc:docMk/>
            <pc:sldMk cId="3669697567" sldId="300"/>
            <ac:spMk id="5" creationId="{5DE25C1A-62E5-F342-A287-FC9DBBC3312B}"/>
          </ac:spMkLst>
        </pc:spChg>
        <pc:spChg chg="mod">
          <ac:chgData name="Septian Enggar Sukmana" userId="6b0423a1eea00d21" providerId="LiveId" clId="{53B1D806-3413-47CC-8BBE-A9005FF2BFBF}" dt="2023-02-13T04:34:03.922" v="2858" actId="20577"/>
          <ac:spMkLst>
            <pc:docMk/>
            <pc:sldMk cId="3669697567" sldId="300"/>
            <ac:spMk id="6" creationId="{6BD3FC8B-0967-024A-A713-4078DE84FBF8}"/>
          </ac:spMkLst>
        </pc:spChg>
        <pc:spChg chg="mod">
          <ac:chgData name="Septian Enggar Sukmana" userId="6b0423a1eea00d21" providerId="LiveId" clId="{53B1D806-3413-47CC-8BBE-A9005FF2BFBF}" dt="2023-02-13T04:34:47.524" v="2931" actId="20577"/>
          <ac:spMkLst>
            <pc:docMk/>
            <pc:sldMk cId="3669697567" sldId="300"/>
            <ac:spMk id="8" creationId="{98E78C09-2DB7-F64C-8D5C-BB520CDAB2A7}"/>
          </ac:spMkLst>
        </pc:spChg>
        <pc:spChg chg="mod">
          <ac:chgData name="Septian Enggar Sukmana" userId="6b0423a1eea00d21" providerId="LiveId" clId="{53B1D806-3413-47CC-8BBE-A9005FF2BFBF}" dt="2023-02-13T04:34:51.617" v="2933" actId="20577"/>
          <ac:spMkLst>
            <pc:docMk/>
            <pc:sldMk cId="3669697567" sldId="300"/>
            <ac:spMk id="13" creationId="{A826CBB4-04AD-2246-9355-0923BF13F55D}"/>
          </ac:spMkLst>
        </pc:spChg>
      </pc:sldChg>
      <pc:sldChg chg="modSp mod">
        <pc:chgData name="Septian Enggar Sukmana" userId="6b0423a1eea00d21" providerId="LiveId" clId="{53B1D806-3413-47CC-8BBE-A9005FF2BFBF}" dt="2023-02-13T04:36:37.080" v="3040" actId="20577"/>
        <pc:sldMkLst>
          <pc:docMk/>
          <pc:sldMk cId="4232415514" sldId="301"/>
        </pc:sldMkLst>
        <pc:spChg chg="mod">
          <ac:chgData name="Septian Enggar Sukmana" userId="6b0423a1eea00d21" providerId="LiveId" clId="{53B1D806-3413-47CC-8BBE-A9005FF2BFBF}" dt="2023-02-13T04:35:06.994" v="2951" actId="20577"/>
          <ac:spMkLst>
            <pc:docMk/>
            <pc:sldMk cId="4232415514" sldId="301"/>
            <ac:spMk id="2" creationId="{F9532BCA-B35E-1041-99D0-B2D6BA7D0283}"/>
          </ac:spMkLst>
        </pc:spChg>
        <pc:spChg chg="mod">
          <ac:chgData name="Septian Enggar Sukmana" userId="6b0423a1eea00d21" providerId="LiveId" clId="{53B1D806-3413-47CC-8BBE-A9005FF2BFBF}" dt="2023-02-13T04:36:26.513" v="3034" actId="20577"/>
          <ac:spMkLst>
            <pc:docMk/>
            <pc:sldMk cId="4232415514" sldId="301"/>
            <ac:spMk id="5" creationId="{5DE25C1A-62E5-F342-A287-FC9DBBC3312B}"/>
          </ac:spMkLst>
        </pc:spChg>
        <pc:spChg chg="mod">
          <ac:chgData name="Septian Enggar Sukmana" userId="6b0423a1eea00d21" providerId="LiveId" clId="{53B1D806-3413-47CC-8BBE-A9005FF2BFBF}" dt="2023-02-13T04:35:11.976" v="2955" actId="20577"/>
          <ac:spMkLst>
            <pc:docMk/>
            <pc:sldMk cId="4232415514" sldId="301"/>
            <ac:spMk id="6" creationId="{6BD3FC8B-0967-024A-A713-4078DE84FBF8}"/>
          </ac:spMkLst>
        </pc:spChg>
        <pc:spChg chg="mod">
          <ac:chgData name="Septian Enggar Sukmana" userId="6b0423a1eea00d21" providerId="LiveId" clId="{53B1D806-3413-47CC-8BBE-A9005FF2BFBF}" dt="2023-02-13T04:36:33.644" v="3038" actId="20577"/>
          <ac:spMkLst>
            <pc:docMk/>
            <pc:sldMk cId="4232415514" sldId="301"/>
            <ac:spMk id="8" creationId="{98E78C09-2DB7-F64C-8D5C-BB520CDAB2A7}"/>
          </ac:spMkLst>
        </pc:spChg>
        <pc:spChg chg="mod">
          <ac:chgData name="Septian Enggar Sukmana" userId="6b0423a1eea00d21" providerId="LiveId" clId="{53B1D806-3413-47CC-8BBE-A9005FF2BFBF}" dt="2023-02-13T04:36:37.080" v="3040" actId="20577"/>
          <ac:spMkLst>
            <pc:docMk/>
            <pc:sldMk cId="4232415514" sldId="301"/>
            <ac:spMk id="13" creationId="{A826CBB4-04AD-2246-9355-0923BF13F55D}"/>
          </ac:spMkLst>
        </pc:spChg>
      </pc:sldChg>
      <pc:sldChg chg="modSp mod">
        <pc:chgData name="Septian Enggar Sukmana" userId="6b0423a1eea00d21" providerId="LiveId" clId="{53B1D806-3413-47CC-8BBE-A9005FF2BFBF}" dt="2023-02-13T04:36:53.102" v="3058" actId="114"/>
        <pc:sldMkLst>
          <pc:docMk/>
          <pc:sldMk cId="264943394" sldId="302"/>
        </pc:sldMkLst>
        <pc:spChg chg="mod">
          <ac:chgData name="Septian Enggar Sukmana" userId="6b0423a1eea00d21" providerId="LiveId" clId="{53B1D806-3413-47CC-8BBE-A9005FF2BFBF}" dt="2023-02-13T04:36:53.102" v="3058" actId="114"/>
          <ac:spMkLst>
            <pc:docMk/>
            <pc:sldMk cId="264943394" sldId="302"/>
            <ac:spMk id="2" creationId="{F9532BCA-B35E-1041-99D0-B2D6BA7D0283}"/>
          </ac:spMkLst>
        </pc:spChg>
      </pc:sldChg>
      <pc:sldChg chg="modSp mod">
        <pc:chgData name="Septian Enggar Sukmana" userId="6b0423a1eea00d21" providerId="LiveId" clId="{53B1D806-3413-47CC-8BBE-A9005FF2BFBF}" dt="2023-02-13T05:20:52.386" v="3598" actId="14100"/>
        <pc:sldMkLst>
          <pc:docMk/>
          <pc:sldMk cId="2873042577" sldId="303"/>
        </pc:sldMkLst>
        <pc:spChg chg="mod">
          <ac:chgData name="Septian Enggar Sukmana" userId="6b0423a1eea00d21" providerId="LiveId" clId="{53B1D806-3413-47CC-8BBE-A9005FF2BFBF}" dt="2023-02-13T05:20:38.849" v="3585" actId="20577"/>
          <ac:spMkLst>
            <pc:docMk/>
            <pc:sldMk cId="2873042577" sldId="303"/>
            <ac:spMk id="2" creationId="{D15A06BC-7DBE-DF4E-B1BD-32E10EB00EB8}"/>
          </ac:spMkLst>
        </pc:spChg>
        <pc:spChg chg="mod">
          <ac:chgData name="Septian Enggar Sukmana" userId="6b0423a1eea00d21" providerId="LiveId" clId="{53B1D806-3413-47CC-8BBE-A9005FF2BFBF}" dt="2023-02-13T05:18:31.657" v="3556" actId="20577"/>
          <ac:spMkLst>
            <pc:docMk/>
            <pc:sldMk cId="2873042577" sldId="303"/>
            <ac:spMk id="10" creationId="{98B5F8EC-3C91-7C41-9A53-242173D3F792}"/>
          </ac:spMkLst>
        </pc:spChg>
        <pc:spChg chg="mod">
          <ac:chgData name="Septian Enggar Sukmana" userId="6b0423a1eea00d21" providerId="LiveId" clId="{53B1D806-3413-47CC-8BBE-A9005FF2BFBF}" dt="2023-02-13T05:20:52.386" v="3598" actId="14100"/>
          <ac:spMkLst>
            <pc:docMk/>
            <pc:sldMk cId="2873042577" sldId="303"/>
            <ac:spMk id="11" creationId="{553BCB27-97CC-D94F-948D-21C14825E363}"/>
          </ac:spMkLst>
        </pc:spChg>
        <pc:spChg chg="mod">
          <ac:chgData name="Septian Enggar Sukmana" userId="6b0423a1eea00d21" providerId="LiveId" clId="{53B1D806-3413-47CC-8BBE-A9005FF2BFBF}" dt="2023-02-13T05:18:39.069" v="3563" actId="20577"/>
          <ac:spMkLst>
            <pc:docMk/>
            <pc:sldMk cId="2873042577" sldId="303"/>
            <ac:spMk id="12" creationId="{7F8FAC37-9042-3C43-8663-4437F3AF7104}"/>
          </ac:spMkLst>
        </pc:spChg>
      </pc:sldChg>
      <pc:sldChg chg="modSp mod">
        <pc:chgData name="Septian Enggar Sukmana" userId="6b0423a1eea00d21" providerId="LiveId" clId="{53B1D806-3413-47CC-8BBE-A9005FF2BFBF}" dt="2023-02-13T05:22:18.990" v="3670" actId="313"/>
        <pc:sldMkLst>
          <pc:docMk/>
          <pc:sldMk cId="2111191274" sldId="304"/>
        </pc:sldMkLst>
        <pc:spChg chg="mod">
          <ac:chgData name="Septian Enggar Sukmana" userId="6b0423a1eea00d21" providerId="LiveId" clId="{53B1D806-3413-47CC-8BBE-A9005FF2BFBF}" dt="2023-02-13T05:22:18.990" v="3670" actId="313"/>
          <ac:spMkLst>
            <pc:docMk/>
            <pc:sldMk cId="2111191274" sldId="304"/>
            <ac:spMk id="2" creationId="{E27C0EDD-2E5C-9941-9B84-EA84FB4DD4AD}"/>
          </ac:spMkLst>
        </pc:spChg>
        <pc:spChg chg="mod">
          <ac:chgData name="Septian Enggar Sukmana" userId="6b0423a1eea00d21" providerId="LiveId" clId="{53B1D806-3413-47CC-8BBE-A9005FF2BFBF}" dt="2023-02-13T05:22:09.240" v="3669" actId="20577"/>
          <ac:spMkLst>
            <pc:docMk/>
            <pc:sldMk cId="2111191274" sldId="304"/>
            <ac:spMk id="14" creationId="{9D8D4879-B0B2-224E-8B79-F00E1D588F9B}"/>
          </ac:spMkLst>
        </pc:spChg>
      </pc:sldChg>
      <pc:sldChg chg="modSp mod">
        <pc:chgData name="Septian Enggar Sukmana" userId="6b0423a1eea00d21" providerId="LiveId" clId="{53B1D806-3413-47CC-8BBE-A9005FF2BFBF}" dt="2023-02-13T05:22:35.661" v="3673" actId="404"/>
        <pc:sldMkLst>
          <pc:docMk/>
          <pc:sldMk cId="2166638202" sldId="305"/>
        </pc:sldMkLst>
        <pc:spChg chg="mod">
          <ac:chgData name="Septian Enggar Sukmana" userId="6b0423a1eea00d21" providerId="LiveId" clId="{53B1D806-3413-47CC-8BBE-A9005FF2BFBF}" dt="2023-02-13T05:22:35.661" v="3673" actId="404"/>
          <ac:spMkLst>
            <pc:docMk/>
            <pc:sldMk cId="2166638202" sldId="305"/>
            <ac:spMk id="2" creationId="{E27C0EDD-2E5C-9941-9B84-EA84FB4DD4AD}"/>
          </ac:spMkLst>
        </pc:spChg>
      </pc:sldChg>
      <pc:sldChg chg="modSp mod">
        <pc:chgData name="Septian Enggar Sukmana" userId="6b0423a1eea00d21" providerId="LiveId" clId="{53B1D806-3413-47CC-8BBE-A9005FF2BFBF}" dt="2023-02-13T05:23:01.956" v="3691" actId="404"/>
        <pc:sldMkLst>
          <pc:docMk/>
          <pc:sldMk cId="291819464" sldId="306"/>
        </pc:sldMkLst>
        <pc:spChg chg="mod">
          <ac:chgData name="Septian Enggar Sukmana" userId="6b0423a1eea00d21" providerId="LiveId" clId="{53B1D806-3413-47CC-8BBE-A9005FF2BFBF}" dt="2023-02-13T05:23:01.956" v="3691" actId="404"/>
          <ac:spMkLst>
            <pc:docMk/>
            <pc:sldMk cId="291819464" sldId="306"/>
            <ac:spMk id="2" creationId="{6BD14A7A-2D4A-2D4F-8D03-A82804FA4C42}"/>
          </ac:spMkLst>
        </pc:spChg>
      </pc:sldChg>
      <pc:sldChg chg="modSp mod">
        <pc:chgData name="Septian Enggar Sukmana" userId="6b0423a1eea00d21" providerId="LiveId" clId="{53B1D806-3413-47CC-8BBE-A9005FF2BFBF}" dt="2023-02-13T04:28:52.565" v="2605" actId="20577"/>
        <pc:sldMkLst>
          <pc:docMk/>
          <pc:sldMk cId="1357292463" sldId="307"/>
        </pc:sldMkLst>
        <pc:spChg chg="mod">
          <ac:chgData name="Septian Enggar Sukmana" userId="6b0423a1eea00d21" providerId="LiveId" clId="{53B1D806-3413-47CC-8BBE-A9005FF2BFBF}" dt="2023-02-13T04:21:16.008" v="2289" actId="20577"/>
          <ac:spMkLst>
            <pc:docMk/>
            <pc:sldMk cId="1357292463" sldId="307"/>
            <ac:spMk id="2" creationId="{74043611-BEC6-014A-8F7C-CDFD42A87DD8}"/>
          </ac:spMkLst>
        </pc:spChg>
        <pc:spChg chg="mod">
          <ac:chgData name="Septian Enggar Sukmana" userId="6b0423a1eea00d21" providerId="LiveId" clId="{53B1D806-3413-47CC-8BBE-A9005FF2BFBF}" dt="2023-02-13T04:27:53.595" v="2516" actId="20577"/>
          <ac:spMkLst>
            <pc:docMk/>
            <pc:sldMk cId="1357292463" sldId="307"/>
            <ac:spMk id="9" creationId="{DA153343-DFC5-5844-9D2D-8B091B9A5999}"/>
          </ac:spMkLst>
        </pc:spChg>
        <pc:spChg chg="mod">
          <ac:chgData name="Septian Enggar Sukmana" userId="6b0423a1eea00d21" providerId="LiveId" clId="{53B1D806-3413-47CC-8BBE-A9005FF2BFBF}" dt="2023-02-13T04:28:52.565" v="2605" actId="20577"/>
          <ac:spMkLst>
            <pc:docMk/>
            <pc:sldMk cId="1357292463" sldId="307"/>
            <ac:spMk id="11" creationId="{972F3333-43F7-1B40-89F8-40BAC8F347B0}"/>
          </ac:spMkLst>
        </pc:spChg>
      </pc:sldChg>
      <pc:sldChg chg="modSp mod">
        <pc:chgData name="Septian Enggar Sukmana" userId="6b0423a1eea00d21" providerId="LiveId" clId="{53B1D806-3413-47CC-8BBE-A9005FF2BFBF}" dt="2023-02-13T04:32:06.722" v="2761" actId="20577"/>
        <pc:sldMkLst>
          <pc:docMk/>
          <pc:sldMk cId="1536801396" sldId="308"/>
        </pc:sldMkLst>
        <pc:spChg chg="mod">
          <ac:chgData name="Septian Enggar Sukmana" userId="6b0423a1eea00d21" providerId="LiveId" clId="{53B1D806-3413-47CC-8BBE-A9005FF2BFBF}" dt="2023-02-13T04:30:45.613" v="2657" actId="20577"/>
          <ac:spMkLst>
            <pc:docMk/>
            <pc:sldMk cId="1536801396" sldId="308"/>
            <ac:spMk id="2" creationId="{F22CA409-B071-DD45-B137-7631795E028B}"/>
          </ac:spMkLst>
        </pc:spChg>
        <pc:spChg chg="mod">
          <ac:chgData name="Septian Enggar Sukmana" userId="6b0423a1eea00d21" providerId="LiveId" clId="{53B1D806-3413-47CC-8BBE-A9005FF2BFBF}" dt="2023-02-13T04:31:03.478" v="2666" actId="20577"/>
          <ac:spMkLst>
            <pc:docMk/>
            <pc:sldMk cId="1536801396" sldId="308"/>
            <ac:spMk id="5" creationId="{1F35BDF1-B4B7-674D-B0FC-2E95A224B25B}"/>
          </ac:spMkLst>
        </pc:spChg>
        <pc:spChg chg="mod">
          <ac:chgData name="Septian Enggar Sukmana" userId="6b0423a1eea00d21" providerId="LiveId" clId="{53B1D806-3413-47CC-8BBE-A9005FF2BFBF}" dt="2023-02-13T04:32:06.722" v="2761" actId="20577"/>
          <ac:spMkLst>
            <pc:docMk/>
            <pc:sldMk cId="1536801396" sldId="308"/>
            <ac:spMk id="6" creationId="{0CCE2C42-F1B6-9C46-845D-9E8103B1DECB}"/>
          </ac:spMkLst>
        </pc:spChg>
      </pc:sldChg>
      <pc:sldChg chg="modSp mod">
        <pc:chgData name="Septian Enggar Sukmana" userId="6b0423a1eea00d21" providerId="LiveId" clId="{53B1D806-3413-47CC-8BBE-A9005FF2BFBF}" dt="2023-02-13T04:33:31.219" v="2841" actId="1036"/>
        <pc:sldMkLst>
          <pc:docMk/>
          <pc:sldMk cId="3857429992" sldId="309"/>
        </pc:sldMkLst>
        <pc:spChg chg="mod">
          <ac:chgData name="Septian Enggar Sukmana" userId="6b0423a1eea00d21" providerId="LiveId" clId="{53B1D806-3413-47CC-8BBE-A9005FF2BFBF}" dt="2023-02-13T04:32:42.798" v="2768" actId="20577"/>
          <ac:spMkLst>
            <pc:docMk/>
            <pc:sldMk cId="3857429992" sldId="309"/>
            <ac:spMk id="2" creationId="{F3ED6076-4FD3-0F42-8E8F-E5B69F8C9586}"/>
          </ac:spMkLst>
        </pc:spChg>
        <pc:spChg chg="mod">
          <ac:chgData name="Septian Enggar Sukmana" userId="6b0423a1eea00d21" providerId="LiveId" clId="{53B1D806-3413-47CC-8BBE-A9005FF2BFBF}" dt="2023-02-13T04:32:50.418" v="2775" actId="20577"/>
          <ac:spMkLst>
            <pc:docMk/>
            <pc:sldMk cId="3857429992" sldId="309"/>
            <ac:spMk id="6" creationId="{D76793B1-B7A2-0742-AC23-2112C60F9622}"/>
          </ac:spMkLst>
        </pc:spChg>
        <pc:spChg chg="mod">
          <ac:chgData name="Septian Enggar Sukmana" userId="6b0423a1eea00d21" providerId="LiveId" clId="{53B1D806-3413-47CC-8BBE-A9005FF2BFBF}" dt="2023-02-13T04:33:31.219" v="2841" actId="1036"/>
          <ac:spMkLst>
            <pc:docMk/>
            <pc:sldMk cId="3857429992" sldId="309"/>
            <ac:spMk id="19" creationId="{0F329650-2FE7-1246-B5B3-FB464D32F8F4}"/>
          </ac:spMkLst>
        </pc:spChg>
      </pc:sldChg>
      <pc:sldChg chg="modSp mod">
        <pc:chgData name="Septian Enggar Sukmana" userId="6b0423a1eea00d21" providerId="LiveId" clId="{53B1D806-3413-47CC-8BBE-A9005FF2BFBF}" dt="2023-02-13T04:37:12.608" v="3059" actId="20577"/>
        <pc:sldMkLst>
          <pc:docMk/>
          <pc:sldMk cId="4276398188" sldId="310"/>
        </pc:sldMkLst>
        <pc:spChg chg="mod">
          <ac:chgData name="Septian Enggar Sukmana" userId="6b0423a1eea00d21" providerId="LiveId" clId="{53B1D806-3413-47CC-8BBE-A9005FF2BFBF}" dt="2023-02-13T04:37:12.608" v="3059" actId="20577"/>
          <ac:spMkLst>
            <pc:docMk/>
            <pc:sldMk cId="4276398188" sldId="310"/>
            <ac:spMk id="2" creationId="{84CC4C72-C0C3-1849-88E7-464C53BE55A5}"/>
          </ac:spMkLst>
        </pc:spChg>
      </pc:sldChg>
      <pc:sldChg chg="modSp mod">
        <pc:chgData name="Septian Enggar Sukmana" userId="6b0423a1eea00d21" providerId="LiveId" clId="{53B1D806-3413-47CC-8BBE-A9005FF2BFBF}" dt="2023-02-13T04:37:57.175" v="3093" actId="20577"/>
        <pc:sldMkLst>
          <pc:docMk/>
          <pc:sldMk cId="2695838012" sldId="311"/>
        </pc:sldMkLst>
        <pc:spChg chg="mod">
          <ac:chgData name="Septian Enggar Sukmana" userId="6b0423a1eea00d21" providerId="LiveId" clId="{53B1D806-3413-47CC-8BBE-A9005FF2BFBF}" dt="2023-02-13T04:37:57.175" v="3093" actId="20577"/>
          <ac:spMkLst>
            <pc:docMk/>
            <pc:sldMk cId="2695838012" sldId="311"/>
            <ac:spMk id="2" creationId="{0658AD93-43BB-8A44-B600-73B56274AD05}"/>
          </ac:spMkLst>
        </pc:spChg>
      </pc:sldChg>
      <pc:sldChg chg="modSp mod">
        <pc:chgData name="Septian Enggar Sukmana" userId="6b0423a1eea00d21" providerId="LiveId" clId="{53B1D806-3413-47CC-8BBE-A9005FF2BFBF}" dt="2023-02-13T04:39:04.919" v="3162" actId="20577"/>
        <pc:sldMkLst>
          <pc:docMk/>
          <pc:sldMk cId="2186378642" sldId="312"/>
        </pc:sldMkLst>
        <pc:spChg chg="mod">
          <ac:chgData name="Septian Enggar Sukmana" userId="6b0423a1eea00d21" providerId="LiveId" clId="{53B1D806-3413-47CC-8BBE-A9005FF2BFBF}" dt="2023-02-13T04:38:30.947" v="3099" actId="20577"/>
          <ac:spMkLst>
            <pc:docMk/>
            <pc:sldMk cId="2186378642" sldId="312"/>
            <ac:spMk id="5" creationId="{7AB48F2D-68CD-7E44-8995-FDCE1CD6ACD1}"/>
          </ac:spMkLst>
        </pc:spChg>
        <pc:spChg chg="mod">
          <ac:chgData name="Septian Enggar Sukmana" userId="6b0423a1eea00d21" providerId="LiveId" clId="{53B1D806-3413-47CC-8BBE-A9005FF2BFBF}" dt="2023-02-13T04:39:04.919" v="3162" actId="20577"/>
          <ac:spMkLst>
            <pc:docMk/>
            <pc:sldMk cId="2186378642" sldId="312"/>
            <ac:spMk id="6" creationId="{30851A6E-E9AA-8A41-B22E-8F1B277BDEE5}"/>
          </ac:spMkLst>
        </pc:spChg>
      </pc:sldChg>
      <pc:sldChg chg="modSp mod">
        <pc:chgData name="Septian Enggar Sukmana" userId="6b0423a1eea00d21" providerId="LiveId" clId="{53B1D806-3413-47CC-8BBE-A9005FF2BFBF}" dt="2023-02-13T04:41:41.124" v="3326" actId="14100"/>
        <pc:sldMkLst>
          <pc:docMk/>
          <pc:sldMk cId="2793455775" sldId="313"/>
        </pc:sldMkLst>
        <pc:spChg chg="mod">
          <ac:chgData name="Septian Enggar Sukmana" userId="6b0423a1eea00d21" providerId="LiveId" clId="{53B1D806-3413-47CC-8BBE-A9005FF2BFBF}" dt="2023-02-13T04:39:24.177" v="3164" actId="114"/>
          <ac:spMkLst>
            <pc:docMk/>
            <pc:sldMk cId="2793455775" sldId="313"/>
            <ac:spMk id="2" creationId="{D15A06BC-7DBE-DF4E-B1BD-32E10EB00EB8}"/>
          </ac:spMkLst>
        </pc:spChg>
        <pc:spChg chg="mod">
          <ac:chgData name="Septian Enggar Sukmana" userId="6b0423a1eea00d21" providerId="LiveId" clId="{53B1D806-3413-47CC-8BBE-A9005FF2BFBF}" dt="2023-02-13T04:41:19.734" v="3310" actId="313"/>
          <ac:spMkLst>
            <pc:docMk/>
            <pc:sldMk cId="2793455775" sldId="313"/>
            <ac:spMk id="7" creationId="{DE4A3F87-54E5-CC42-BC54-82A3371053C2}"/>
          </ac:spMkLst>
        </pc:spChg>
        <pc:spChg chg="mod">
          <ac:chgData name="Septian Enggar Sukmana" userId="6b0423a1eea00d21" providerId="LiveId" clId="{53B1D806-3413-47CC-8BBE-A9005FF2BFBF}" dt="2023-02-13T04:39:31.134" v="3174" actId="20577"/>
          <ac:spMkLst>
            <pc:docMk/>
            <pc:sldMk cId="2793455775" sldId="313"/>
            <ac:spMk id="8" creationId="{7CB9207C-D722-014A-819B-8932F9304E06}"/>
          </ac:spMkLst>
        </pc:spChg>
        <pc:spChg chg="mod">
          <ac:chgData name="Septian Enggar Sukmana" userId="6b0423a1eea00d21" providerId="LiveId" clId="{53B1D806-3413-47CC-8BBE-A9005FF2BFBF}" dt="2023-02-13T04:41:32.239" v="3318" actId="14100"/>
          <ac:spMkLst>
            <pc:docMk/>
            <pc:sldMk cId="2793455775" sldId="313"/>
            <ac:spMk id="21" creationId="{0379CF26-4A49-4F46-B9E1-A7053BFFA611}"/>
          </ac:spMkLst>
        </pc:spChg>
        <pc:spChg chg="mod">
          <ac:chgData name="Septian Enggar Sukmana" userId="6b0423a1eea00d21" providerId="LiveId" clId="{53B1D806-3413-47CC-8BBE-A9005FF2BFBF}" dt="2023-02-13T04:41:41.124" v="3326" actId="14100"/>
          <ac:spMkLst>
            <pc:docMk/>
            <pc:sldMk cId="2793455775" sldId="313"/>
            <ac:spMk id="24" creationId="{5C3749F6-209B-A34A-89B1-63B62BD6318A}"/>
          </ac:spMkLst>
        </pc:spChg>
      </pc:sldChg>
      <pc:sldChg chg="modSp mod">
        <pc:chgData name="Septian Enggar Sukmana" userId="6b0423a1eea00d21" providerId="LiveId" clId="{53B1D806-3413-47CC-8BBE-A9005FF2BFBF}" dt="2023-02-13T04:42:47.707" v="3383" actId="20577"/>
        <pc:sldMkLst>
          <pc:docMk/>
          <pc:sldMk cId="3991860003" sldId="314"/>
        </pc:sldMkLst>
        <pc:spChg chg="mod">
          <ac:chgData name="Septian Enggar Sukmana" userId="6b0423a1eea00d21" providerId="LiveId" clId="{53B1D806-3413-47CC-8BBE-A9005FF2BFBF}" dt="2023-02-13T04:42:00.862" v="3347" actId="114"/>
          <ac:spMkLst>
            <pc:docMk/>
            <pc:sldMk cId="3991860003" sldId="314"/>
            <ac:spMk id="2" creationId="{D15A06BC-7DBE-DF4E-B1BD-32E10EB00EB8}"/>
          </ac:spMkLst>
        </pc:spChg>
        <pc:spChg chg="mod">
          <ac:chgData name="Septian Enggar Sukmana" userId="6b0423a1eea00d21" providerId="LiveId" clId="{53B1D806-3413-47CC-8BBE-A9005FF2BFBF}" dt="2023-02-13T04:42:40.671" v="3378" actId="20577"/>
          <ac:spMkLst>
            <pc:docMk/>
            <pc:sldMk cId="3991860003" sldId="314"/>
            <ac:spMk id="10" creationId="{98B5F8EC-3C91-7C41-9A53-242173D3F792}"/>
          </ac:spMkLst>
        </pc:spChg>
        <pc:spChg chg="mod">
          <ac:chgData name="Septian Enggar Sukmana" userId="6b0423a1eea00d21" providerId="LiveId" clId="{53B1D806-3413-47CC-8BBE-A9005FF2BFBF}" dt="2023-02-13T04:42:16.866" v="3360" actId="14100"/>
          <ac:spMkLst>
            <pc:docMk/>
            <pc:sldMk cId="3991860003" sldId="314"/>
            <ac:spMk id="11" creationId="{553BCB27-97CC-D94F-948D-21C14825E363}"/>
          </ac:spMkLst>
        </pc:spChg>
        <pc:spChg chg="mod">
          <ac:chgData name="Septian Enggar Sukmana" userId="6b0423a1eea00d21" providerId="LiveId" clId="{53B1D806-3413-47CC-8BBE-A9005FF2BFBF}" dt="2023-02-13T04:42:47.707" v="3383" actId="20577"/>
          <ac:spMkLst>
            <pc:docMk/>
            <pc:sldMk cId="3991860003" sldId="314"/>
            <ac:spMk id="12" creationId="{7F8FAC37-9042-3C43-8663-4437F3AF7104}"/>
          </ac:spMkLst>
        </pc:spChg>
        <pc:spChg chg="mod">
          <ac:chgData name="Septian Enggar Sukmana" userId="6b0423a1eea00d21" providerId="LiveId" clId="{53B1D806-3413-47CC-8BBE-A9005FF2BFBF}" dt="2023-02-13T04:42:27.522" v="3373" actId="14100"/>
          <ac:spMkLst>
            <pc:docMk/>
            <pc:sldMk cId="3991860003" sldId="314"/>
            <ac:spMk id="13" creationId="{73E9F664-2229-9443-8B9E-DA2360DF5115}"/>
          </ac:spMkLst>
        </pc:spChg>
      </pc:sldChg>
      <pc:sldChg chg="modSp mod">
        <pc:chgData name="Septian Enggar Sukmana" userId="6b0423a1eea00d21" providerId="LiveId" clId="{53B1D806-3413-47CC-8BBE-A9005FF2BFBF}" dt="2023-02-13T04:43:22.387" v="3387" actId="20577"/>
        <pc:sldMkLst>
          <pc:docMk/>
          <pc:sldMk cId="2402691533" sldId="315"/>
        </pc:sldMkLst>
        <pc:spChg chg="mod">
          <ac:chgData name="Septian Enggar Sukmana" userId="6b0423a1eea00d21" providerId="LiveId" clId="{53B1D806-3413-47CC-8BBE-A9005FF2BFBF}" dt="2023-02-13T04:43:22.387" v="3387" actId="20577"/>
          <ac:spMkLst>
            <pc:docMk/>
            <pc:sldMk cId="2402691533" sldId="315"/>
            <ac:spMk id="2" creationId="{D15A06BC-7DBE-DF4E-B1BD-32E10EB00EB8}"/>
          </ac:spMkLst>
        </pc:spChg>
      </pc:sldChg>
      <pc:sldChg chg="modSp mod">
        <pc:chgData name="Septian Enggar Sukmana" userId="6b0423a1eea00d21" providerId="LiveId" clId="{53B1D806-3413-47CC-8BBE-A9005FF2BFBF}" dt="2023-02-13T04:45:51.344" v="3549" actId="14100"/>
        <pc:sldMkLst>
          <pc:docMk/>
          <pc:sldMk cId="1337405343" sldId="316"/>
        </pc:sldMkLst>
        <pc:spChg chg="mod">
          <ac:chgData name="Septian Enggar Sukmana" userId="6b0423a1eea00d21" providerId="LiveId" clId="{53B1D806-3413-47CC-8BBE-A9005FF2BFBF}" dt="2023-02-13T04:43:38.648" v="3389" actId="114"/>
          <ac:spMkLst>
            <pc:docMk/>
            <pc:sldMk cId="1337405343" sldId="316"/>
            <ac:spMk id="2" creationId="{BACFA996-5D11-6C4D-A0B0-22E452E50748}"/>
          </ac:spMkLst>
        </pc:spChg>
        <pc:spChg chg="mod">
          <ac:chgData name="Septian Enggar Sukmana" userId="6b0423a1eea00d21" providerId="LiveId" clId="{53B1D806-3413-47CC-8BBE-A9005FF2BFBF}" dt="2023-02-13T04:45:21.711" v="3533" actId="20577"/>
          <ac:spMkLst>
            <pc:docMk/>
            <pc:sldMk cId="1337405343" sldId="316"/>
            <ac:spMk id="5" creationId="{53974137-61B4-9545-B24C-1E5037F656C8}"/>
          </ac:spMkLst>
        </pc:spChg>
        <pc:spChg chg="mod">
          <ac:chgData name="Septian Enggar Sukmana" userId="6b0423a1eea00d21" providerId="LiveId" clId="{53B1D806-3413-47CC-8BBE-A9005FF2BFBF}" dt="2023-02-13T04:43:48.447" v="3401" actId="20577"/>
          <ac:spMkLst>
            <pc:docMk/>
            <pc:sldMk cId="1337405343" sldId="316"/>
            <ac:spMk id="6" creationId="{907B6969-DEAA-6C41-B771-2C0F6897B7A1}"/>
          </ac:spMkLst>
        </pc:spChg>
        <pc:spChg chg="mod">
          <ac:chgData name="Septian Enggar Sukmana" userId="6b0423a1eea00d21" providerId="LiveId" clId="{53B1D806-3413-47CC-8BBE-A9005FF2BFBF}" dt="2023-02-13T04:45:42.579" v="3541" actId="14100"/>
          <ac:spMkLst>
            <pc:docMk/>
            <pc:sldMk cId="1337405343" sldId="316"/>
            <ac:spMk id="8" creationId="{29FD42DA-B020-DD44-9573-345B5E7FBEB6}"/>
          </ac:spMkLst>
        </pc:spChg>
        <pc:spChg chg="mod">
          <ac:chgData name="Septian Enggar Sukmana" userId="6b0423a1eea00d21" providerId="LiveId" clId="{53B1D806-3413-47CC-8BBE-A9005FF2BFBF}" dt="2023-02-13T04:45:51.344" v="3549" actId="14100"/>
          <ac:spMkLst>
            <pc:docMk/>
            <pc:sldMk cId="1337405343" sldId="316"/>
            <ac:spMk id="10" creationId="{55E9F395-E503-6B46-88A4-DABE650DA204}"/>
          </ac:spMkLst>
        </pc:spChg>
      </pc:sldChg>
    </pc:docChg>
  </pc:docChgLst>
  <pc:docChgLst>
    <pc:chgData name="Septian Enggar Sukmana" userId="6b0423a1eea00d21" providerId="LiveId" clId="{6730AABD-C121-E044-9E0B-85367A5067C1}"/>
    <pc:docChg chg="custSel addSld modSld">
      <pc:chgData name="Septian Enggar Sukmana" userId="6b0423a1eea00d21" providerId="LiveId" clId="{6730AABD-C121-E044-9E0B-85367A5067C1}" dt="2023-02-13T01:53:05.268" v="301" actId="20577"/>
      <pc:docMkLst>
        <pc:docMk/>
      </pc:docMkLst>
      <pc:sldChg chg="modSp mod">
        <pc:chgData name="Septian Enggar Sukmana" userId="6b0423a1eea00d21" providerId="LiveId" clId="{6730AABD-C121-E044-9E0B-85367A5067C1}" dt="2023-02-13T01:50:01.613" v="67" actId="20577"/>
        <pc:sldMkLst>
          <pc:docMk/>
          <pc:sldMk cId="4041996698" sldId="256"/>
        </pc:sldMkLst>
        <pc:spChg chg="mod">
          <ac:chgData name="Septian Enggar Sukmana" userId="6b0423a1eea00d21" providerId="LiveId" clId="{6730AABD-C121-E044-9E0B-85367A5067C1}" dt="2023-02-13T01:49:41.620" v="16" actId="20577"/>
          <ac:spMkLst>
            <pc:docMk/>
            <pc:sldMk cId="4041996698" sldId="256"/>
            <ac:spMk id="5" creationId="{81A2A7D4-0CD1-A746-B0F8-6B062C412867}"/>
          </ac:spMkLst>
        </pc:spChg>
        <pc:spChg chg="mod">
          <ac:chgData name="Septian Enggar Sukmana" userId="6b0423a1eea00d21" providerId="LiveId" clId="{6730AABD-C121-E044-9E0B-85367A5067C1}" dt="2023-02-13T01:50:01.613" v="67" actId="20577"/>
          <ac:spMkLst>
            <pc:docMk/>
            <pc:sldMk cId="4041996698" sldId="256"/>
            <ac:spMk id="6" creationId="{3B08C5C2-C557-AD42-8F5E-87854E677F23}"/>
          </ac:spMkLst>
        </pc:spChg>
      </pc:sldChg>
      <pc:sldChg chg="modSp mod">
        <pc:chgData name="Septian Enggar Sukmana" userId="6b0423a1eea00d21" providerId="LiveId" clId="{6730AABD-C121-E044-9E0B-85367A5067C1}" dt="2023-02-13T01:52:37.575" v="249" actId="20577"/>
        <pc:sldMkLst>
          <pc:docMk/>
          <pc:sldMk cId="2729253587" sldId="270"/>
        </pc:sldMkLst>
        <pc:spChg chg="mod">
          <ac:chgData name="Septian Enggar Sukmana" userId="6b0423a1eea00d21" providerId="LiveId" clId="{6730AABD-C121-E044-9E0B-85367A5067C1}" dt="2023-02-13T01:51:07.296" v="80" actId="27636"/>
          <ac:spMkLst>
            <pc:docMk/>
            <pc:sldMk cId="2729253587" sldId="270"/>
            <ac:spMk id="2" creationId="{5BF693DC-FF80-BE43-A1A7-80EEF029EEB2}"/>
          </ac:spMkLst>
        </pc:spChg>
        <pc:graphicFrameChg chg="mod">
          <ac:chgData name="Septian Enggar Sukmana" userId="6b0423a1eea00d21" providerId="LiveId" clId="{6730AABD-C121-E044-9E0B-85367A5067C1}" dt="2023-02-13T01:52:37.575" v="249" actId="20577"/>
          <ac:graphicFrameMkLst>
            <pc:docMk/>
            <pc:sldMk cId="2729253587" sldId="270"/>
            <ac:graphicFrameMk id="5" creationId="{8C515B29-1245-B24F-B031-3D1A00F70762}"/>
          </ac:graphicFrameMkLst>
        </pc:graphicFrameChg>
      </pc:sldChg>
      <pc:sldChg chg="modSp mod">
        <pc:chgData name="Septian Enggar Sukmana" userId="6b0423a1eea00d21" providerId="LiveId" clId="{6730AABD-C121-E044-9E0B-85367A5067C1}" dt="2023-02-13T01:53:05.268" v="301" actId="20577"/>
        <pc:sldMkLst>
          <pc:docMk/>
          <pc:sldMk cId="3852934721" sldId="271"/>
        </pc:sldMkLst>
        <pc:spChg chg="mod">
          <ac:chgData name="Septian Enggar Sukmana" userId="6b0423a1eea00d21" providerId="LiveId" clId="{6730AABD-C121-E044-9E0B-85367A5067C1}" dt="2023-02-13T01:52:50.912" v="274" actId="20577"/>
          <ac:spMkLst>
            <pc:docMk/>
            <pc:sldMk cId="3852934721" sldId="271"/>
            <ac:spMk id="7" creationId="{5A45AF59-5AE4-954A-91AC-2CB40C17D978}"/>
          </ac:spMkLst>
        </pc:spChg>
        <pc:spChg chg="mod">
          <ac:chgData name="Septian Enggar Sukmana" userId="6b0423a1eea00d21" providerId="LiveId" clId="{6730AABD-C121-E044-9E0B-85367A5067C1}" dt="2023-02-13T01:53:05.268" v="301" actId="20577"/>
          <ac:spMkLst>
            <pc:docMk/>
            <pc:sldMk cId="3852934721" sldId="271"/>
            <ac:spMk id="8" creationId="{15FD2F4C-4BB3-E849-8E4D-974D214516B0}"/>
          </ac:spMkLst>
        </pc:spChg>
      </pc:sldChg>
      <pc:sldChg chg="modSp mod">
        <pc:chgData name="Septian Enggar Sukmana" userId="6b0423a1eea00d21" providerId="LiveId" clId="{6730AABD-C121-E044-9E0B-85367A5067C1}" dt="2023-02-13T01:51:07.310" v="81" actId="27636"/>
        <pc:sldMkLst>
          <pc:docMk/>
          <pc:sldMk cId="2862346553" sldId="273"/>
        </pc:sldMkLst>
        <pc:spChg chg="mod">
          <ac:chgData name="Septian Enggar Sukmana" userId="6b0423a1eea00d21" providerId="LiveId" clId="{6730AABD-C121-E044-9E0B-85367A5067C1}" dt="2023-02-13T01:51:07.310" v="81" actId="27636"/>
          <ac:spMkLst>
            <pc:docMk/>
            <pc:sldMk cId="2862346553" sldId="273"/>
            <ac:spMk id="5" creationId="{539C58AA-872C-C942-A690-5C1489978FBF}"/>
          </ac:spMkLst>
        </pc:spChg>
      </pc:sldChg>
      <pc:sldChg chg="modSp mod">
        <pc:chgData name="Septian Enggar Sukmana" userId="6b0423a1eea00d21" providerId="LiveId" clId="{6730AABD-C121-E044-9E0B-85367A5067C1}" dt="2023-02-13T01:51:07.324" v="82" actId="27636"/>
        <pc:sldMkLst>
          <pc:docMk/>
          <pc:sldMk cId="1979676986" sldId="274"/>
        </pc:sldMkLst>
        <pc:spChg chg="mod">
          <ac:chgData name="Septian Enggar Sukmana" userId="6b0423a1eea00d21" providerId="LiveId" clId="{6730AABD-C121-E044-9E0B-85367A5067C1}" dt="2023-02-13T01:51:07.324" v="82" actId="27636"/>
          <ac:spMkLst>
            <pc:docMk/>
            <pc:sldMk cId="1979676986" sldId="274"/>
            <ac:spMk id="2" creationId="{8D747BE8-72F9-1E4A-9990-D34CB6395234}"/>
          </ac:spMkLst>
        </pc:spChg>
      </pc:sldChg>
      <pc:sldChg chg="modSp mod">
        <pc:chgData name="Septian Enggar Sukmana" userId="6b0423a1eea00d21" providerId="LiveId" clId="{6730AABD-C121-E044-9E0B-85367A5067C1}" dt="2023-02-13T01:51:07.336" v="83" actId="27636"/>
        <pc:sldMkLst>
          <pc:docMk/>
          <pc:sldMk cId="100767252" sldId="276"/>
        </pc:sldMkLst>
        <pc:spChg chg="mod">
          <ac:chgData name="Septian Enggar Sukmana" userId="6b0423a1eea00d21" providerId="LiveId" clId="{6730AABD-C121-E044-9E0B-85367A5067C1}" dt="2023-02-13T01:51:07.336" v="83" actId="27636"/>
          <ac:spMkLst>
            <pc:docMk/>
            <pc:sldMk cId="100767252" sldId="276"/>
            <ac:spMk id="2" creationId="{968B4544-4259-8D4F-827B-A32732F7CD75}"/>
          </ac:spMkLst>
        </pc:spChg>
      </pc:sldChg>
      <pc:sldChg chg="modSp mod">
        <pc:chgData name="Septian Enggar Sukmana" userId="6b0423a1eea00d21" providerId="LiveId" clId="{6730AABD-C121-E044-9E0B-85367A5067C1}" dt="2023-02-13T01:51:07.351" v="84" actId="27636"/>
        <pc:sldMkLst>
          <pc:docMk/>
          <pc:sldMk cId="2140318256" sldId="278"/>
        </pc:sldMkLst>
        <pc:spChg chg="mod">
          <ac:chgData name="Septian Enggar Sukmana" userId="6b0423a1eea00d21" providerId="LiveId" clId="{6730AABD-C121-E044-9E0B-85367A5067C1}" dt="2023-02-13T01:51:07.351" v="84" actId="27636"/>
          <ac:spMkLst>
            <pc:docMk/>
            <pc:sldMk cId="2140318256" sldId="278"/>
            <ac:spMk id="2" creationId="{159A1F1D-8B50-7A4D-AA2C-79F5CE619951}"/>
          </ac:spMkLst>
        </pc:spChg>
      </pc:sldChg>
      <pc:sldChg chg="modSp mod">
        <pc:chgData name="Septian Enggar Sukmana" userId="6b0423a1eea00d21" providerId="LiveId" clId="{6730AABD-C121-E044-9E0B-85367A5067C1}" dt="2023-02-13T01:51:07.364" v="85" actId="27636"/>
        <pc:sldMkLst>
          <pc:docMk/>
          <pc:sldMk cId="3866494267" sldId="279"/>
        </pc:sldMkLst>
        <pc:spChg chg="mod">
          <ac:chgData name="Septian Enggar Sukmana" userId="6b0423a1eea00d21" providerId="LiveId" clId="{6730AABD-C121-E044-9E0B-85367A5067C1}" dt="2023-02-13T01:51:07.364" v="85" actId="27636"/>
          <ac:spMkLst>
            <pc:docMk/>
            <pc:sldMk cId="3866494267" sldId="279"/>
            <ac:spMk id="2" creationId="{159A1F1D-8B50-7A4D-AA2C-79F5CE619951}"/>
          </ac:spMkLst>
        </pc:spChg>
      </pc:sldChg>
      <pc:sldChg chg="modSp mod">
        <pc:chgData name="Septian Enggar Sukmana" userId="6b0423a1eea00d21" providerId="LiveId" clId="{6730AABD-C121-E044-9E0B-85367A5067C1}" dt="2023-02-13T01:51:07.382" v="86" actId="27636"/>
        <pc:sldMkLst>
          <pc:docMk/>
          <pc:sldMk cId="4175636360" sldId="280"/>
        </pc:sldMkLst>
        <pc:spChg chg="mod">
          <ac:chgData name="Septian Enggar Sukmana" userId="6b0423a1eea00d21" providerId="LiveId" clId="{6730AABD-C121-E044-9E0B-85367A5067C1}" dt="2023-02-13T01:51:07.382" v="86" actId="27636"/>
          <ac:spMkLst>
            <pc:docMk/>
            <pc:sldMk cId="4175636360" sldId="280"/>
            <ac:spMk id="2" creationId="{CFE97126-1B90-0A4F-9EF7-3D8300452250}"/>
          </ac:spMkLst>
        </pc:spChg>
      </pc:sldChg>
      <pc:sldChg chg="modSp mod">
        <pc:chgData name="Septian Enggar Sukmana" userId="6b0423a1eea00d21" providerId="LiveId" clId="{6730AABD-C121-E044-9E0B-85367A5067C1}" dt="2023-02-13T01:51:07.398" v="87" actId="27636"/>
        <pc:sldMkLst>
          <pc:docMk/>
          <pc:sldMk cId="719098422" sldId="281"/>
        </pc:sldMkLst>
        <pc:spChg chg="mod">
          <ac:chgData name="Septian Enggar Sukmana" userId="6b0423a1eea00d21" providerId="LiveId" clId="{6730AABD-C121-E044-9E0B-85367A5067C1}" dt="2023-02-13T01:51:07.398" v="87" actId="27636"/>
          <ac:spMkLst>
            <pc:docMk/>
            <pc:sldMk cId="719098422" sldId="281"/>
            <ac:spMk id="2" creationId="{84CDC634-184D-BA4D-B2CC-F8CF6489EE63}"/>
          </ac:spMkLst>
        </pc:spChg>
      </pc:sldChg>
      <pc:sldChg chg="modSp mod">
        <pc:chgData name="Septian Enggar Sukmana" userId="6b0423a1eea00d21" providerId="LiveId" clId="{6730AABD-C121-E044-9E0B-85367A5067C1}" dt="2023-02-13T01:51:07.415" v="88" actId="27636"/>
        <pc:sldMkLst>
          <pc:docMk/>
          <pc:sldMk cId="4119694370" sldId="282"/>
        </pc:sldMkLst>
        <pc:spChg chg="mod">
          <ac:chgData name="Septian Enggar Sukmana" userId="6b0423a1eea00d21" providerId="LiveId" clId="{6730AABD-C121-E044-9E0B-85367A5067C1}" dt="2023-02-13T01:51:07.415" v="88" actId="27636"/>
          <ac:spMkLst>
            <pc:docMk/>
            <pc:sldMk cId="4119694370" sldId="282"/>
            <ac:spMk id="2" creationId="{159A1F1D-8B50-7A4D-AA2C-79F5CE619951}"/>
          </ac:spMkLst>
        </pc:spChg>
      </pc:sldChg>
      <pc:sldChg chg="modSp mod">
        <pc:chgData name="Septian Enggar Sukmana" userId="6b0423a1eea00d21" providerId="LiveId" clId="{6730AABD-C121-E044-9E0B-85367A5067C1}" dt="2023-02-13T01:51:07.432" v="89" actId="27636"/>
        <pc:sldMkLst>
          <pc:docMk/>
          <pc:sldMk cId="923630883" sldId="283"/>
        </pc:sldMkLst>
        <pc:spChg chg="mod">
          <ac:chgData name="Septian Enggar Sukmana" userId="6b0423a1eea00d21" providerId="LiveId" clId="{6730AABD-C121-E044-9E0B-85367A5067C1}" dt="2023-02-13T01:51:07.432" v="89" actId="27636"/>
          <ac:spMkLst>
            <pc:docMk/>
            <pc:sldMk cId="923630883" sldId="283"/>
            <ac:spMk id="2" creationId="{345907E8-816E-9144-BF8E-6FC89CB453C1}"/>
          </ac:spMkLst>
        </pc:spChg>
      </pc:sldChg>
      <pc:sldChg chg="modSp add mod">
        <pc:chgData name="Septian Enggar Sukmana" userId="6b0423a1eea00d21" providerId="LiveId" clId="{6730AABD-C121-E044-9E0B-85367A5067C1}" dt="2023-02-13T01:51:34.896" v="155" actId="20577"/>
        <pc:sldMkLst>
          <pc:docMk/>
          <pc:sldMk cId="794691814" sldId="288"/>
        </pc:sldMkLst>
        <pc:spChg chg="mod">
          <ac:chgData name="Septian Enggar Sukmana" userId="6b0423a1eea00d21" providerId="LiveId" clId="{6730AABD-C121-E044-9E0B-85367A5067C1}" dt="2023-02-13T01:51:17.295" v="112" actId="20577"/>
          <ac:spMkLst>
            <pc:docMk/>
            <pc:sldMk cId="794691814" sldId="288"/>
            <ac:spMk id="5" creationId="{81A2A7D4-0CD1-A746-B0F8-6B062C412867}"/>
          </ac:spMkLst>
        </pc:spChg>
        <pc:spChg chg="mod">
          <ac:chgData name="Septian Enggar Sukmana" userId="6b0423a1eea00d21" providerId="LiveId" clId="{6730AABD-C121-E044-9E0B-85367A5067C1}" dt="2023-02-13T01:51:34.896" v="155" actId="20577"/>
          <ac:spMkLst>
            <pc:docMk/>
            <pc:sldMk cId="794691814" sldId="288"/>
            <ac:spMk id="6" creationId="{3B08C5C2-C557-AD42-8F5E-87854E677F23}"/>
          </ac:spMkLst>
        </pc:spChg>
      </pc:sldChg>
      <pc:sldChg chg="modSp add mod">
        <pc:chgData name="Septian Enggar Sukmana" userId="6b0423a1eea00d21" providerId="LiveId" clId="{6730AABD-C121-E044-9E0B-85367A5067C1}" dt="2023-02-13T01:51:07.453" v="90" actId="27636"/>
        <pc:sldMkLst>
          <pc:docMk/>
          <pc:sldMk cId="2729769685" sldId="289"/>
        </pc:sldMkLst>
        <pc:spChg chg="mod">
          <ac:chgData name="Septian Enggar Sukmana" userId="6b0423a1eea00d21" providerId="LiveId" clId="{6730AABD-C121-E044-9E0B-85367A5067C1}" dt="2023-02-13T01:51:07.453" v="90" actId="27636"/>
          <ac:spMkLst>
            <pc:docMk/>
            <pc:sldMk cId="2729769685" sldId="289"/>
            <ac:spMk id="2" creationId="{5BF693DC-FF80-BE43-A1A7-80EEF029EEB2}"/>
          </ac:spMkLst>
        </pc:spChg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2142839045" sldId="290"/>
        </pc:sldMkLst>
      </pc:sldChg>
      <pc:sldChg chg="modSp add mod">
        <pc:chgData name="Septian Enggar Sukmana" userId="6b0423a1eea00d21" providerId="LiveId" clId="{6730AABD-C121-E044-9E0B-85367A5067C1}" dt="2023-02-13T01:51:07.467" v="91" actId="27636"/>
        <pc:sldMkLst>
          <pc:docMk/>
          <pc:sldMk cId="1025305473" sldId="291"/>
        </pc:sldMkLst>
        <pc:spChg chg="mod">
          <ac:chgData name="Septian Enggar Sukmana" userId="6b0423a1eea00d21" providerId="LiveId" clId="{6730AABD-C121-E044-9E0B-85367A5067C1}" dt="2023-02-13T01:51:07.467" v="91" actId="27636"/>
          <ac:spMkLst>
            <pc:docMk/>
            <pc:sldMk cId="1025305473" sldId="291"/>
            <ac:spMk id="5" creationId="{539C58AA-872C-C942-A690-5C1489978FBF}"/>
          </ac:spMkLst>
        </pc:spChg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1440621219" sldId="292"/>
        </pc:sldMkLst>
      </pc:sldChg>
      <pc:sldChg chg="modSp add mod">
        <pc:chgData name="Septian Enggar Sukmana" userId="6b0423a1eea00d21" providerId="LiveId" clId="{6730AABD-C121-E044-9E0B-85367A5067C1}" dt="2023-02-13T01:51:07.483" v="92" actId="27636"/>
        <pc:sldMkLst>
          <pc:docMk/>
          <pc:sldMk cId="1486245177" sldId="293"/>
        </pc:sldMkLst>
        <pc:spChg chg="mod">
          <ac:chgData name="Septian Enggar Sukmana" userId="6b0423a1eea00d21" providerId="LiveId" clId="{6730AABD-C121-E044-9E0B-85367A5067C1}" dt="2023-02-13T01:51:07.483" v="92" actId="27636"/>
          <ac:spMkLst>
            <pc:docMk/>
            <pc:sldMk cId="1486245177" sldId="293"/>
            <ac:spMk id="2" creationId="{8D747BE8-72F9-1E4A-9990-D34CB6395234}"/>
          </ac:spMkLst>
        </pc:spChg>
      </pc:sldChg>
      <pc:sldChg chg="modSp add mod">
        <pc:chgData name="Septian Enggar Sukmana" userId="6b0423a1eea00d21" providerId="LiveId" clId="{6730AABD-C121-E044-9E0B-85367A5067C1}" dt="2023-02-13T01:51:07.538" v="93" actId="27636"/>
        <pc:sldMkLst>
          <pc:docMk/>
          <pc:sldMk cId="851674122" sldId="294"/>
        </pc:sldMkLst>
        <pc:spChg chg="mod">
          <ac:chgData name="Septian Enggar Sukmana" userId="6b0423a1eea00d21" providerId="LiveId" clId="{6730AABD-C121-E044-9E0B-85367A5067C1}" dt="2023-02-13T01:51:07.538" v="93" actId="27636"/>
          <ac:spMkLst>
            <pc:docMk/>
            <pc:sldMk cId="851674122" sldId="294"/>
            <ac:spMk id="2" creationId="{8D747BE8-72F9-1E4A-9990-D34CB6395234}"/>
          </ac:spMkLst>
        </pc:spChg>
      </pc:sldChg>
      <pc:sldChg chg="modSp add mod">
        <pc:chgData name="Septian Enggar Sukmana" userId="6b0423a1eea00d21" providerId="LiveId" clId="{6730AABD-C121-E044-9E0B-85367A5067C1}" dt="2023-02-13T01:51:07.550" v="94" actId="27636"/>
        <pc:sldMkLst>
          <pc:docMk/>
          <pc:sldMk cId="523254865" sldId="295"/>
        </pc:sldMkLst>
        <pc:spChg chg="mod">
          <ac:chgData name="Septian Enggar Sukmana" userId="6b0423a1eea00d21" providerId="LiveId" clId="{6730AABD-C121-E044-9E0B-85367A5067C1}" dt="2023-02-13T01:51:07.550" v="94" actId="27636"/>
          <ac:spMkLst>
            <pc:docMk/>
            <pc:sldMk cId="523254865" sldId="295"/>
            <ac:spMk id="2" creationId="{968B4544-4259-8D4F-827B-A32732F7CD75}"/>
          </ac:spMkLst>
        </pc:spChg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1883838230" sldId="296"/>
        </pc:sldMkLst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3360306773" sldId="297"/>
        </pc:sldMkLst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4232746243" sldId="298"/>
        </pc:sldMkLst>
      </pc:sldChg>
      <pc:sldChg chg="modSp add mod">
        <pc:chgData name="Septian Enggar Sukmana" userId="6b0423a1eea00d21" providerId="LiveId" clId="{6730AABD-C121-E044-9E0B-85367A5067C1}" dt="2023-02-13T01:51:07.137" v="74" actId="27636"/>
        <pc:sldMkLst>
          <pc:docMk/>
          <pc:sldMk cId="1765932700" sldId="299"/>
        </pc:sldMkLst>
        <pc:spChg chg="mod">
          <ac:chgData name="Septian Enggar Sukmana" userId="6b0423a1eea00d21" providerId="LiveId" clId="{6730AABD-C121-E044-9E0B-85367A5067C1}" dt="2023-02-13T01:51:07.137" v="74" actId="27636"/>
          <ac:spMkLst>
            <pc:docMk/>
            <pc:sldMk cId="1765932700" sldId="299"/>
            <ac:spMk id="2" creationId="{84CC4C72-C0C3-1849-88E7-464C53BE55A5}"/>
          </ac:spMkLst>
        </pc:spChg>
      </pc:sldChg>
      <pc:sldChg chg="modSp add mod">
        <pc:chgData name="Septian Enggar Sukmana" userId="6b0423a1eea00d21" providerId="LiveId" clId="{6730AABD-C121-E044-9E0B-85367A5067C1}" dt="2023-02-13T01:51:06.984" v="70" actId="27636"/>
        <pc:sldMkLst>
          <pc:docMk/>
          <pc:sldMk cId="3669697567" sldId="300"/>
        </pc:sldMkLst>
        <pc:spChg chg="mod">
          <ac:chgData name="Septian Enggar Sukmana" userId="6b0423a1eea00d21" providerId="LiveId" clId="{6730AABD-C121-E044-9E0B-85367A5067C1}" dt="2023-02-13T01:51:06.984" v="70" actId="27636"/>
          <ac:spMkLst>
            <pc:docMk/>
            <pc:sldMk cId="3669697567" sldId="300"/>
            <ac:spMk id="2" creationId="{F9532BCA-B35E-1041-99D0-B2D6BA7D0283}"/>
          </ac:spMkLst>
        </pc:spChg>
      </pc:sldChg>
      <pc:sldChg chg="modSp add mod">
        <pc:chgData name="Septian Enggar Sukmana" userId="6b0423a1eea00d21" providerId="LiveId" clId="{6730AABD-C121-E044-9E0B-85367A5067C1}" dt="2023-02-13T01:51:06.995" v="71" actId="27636"/>
        <pc:sldMkLst>
          <pc:docMk/>
          <pc:sldMk cId="4232415514" sldId="301"/>
        </pc:sldMkLst>
        <pc:spChg chg="mod">
          <ac:chgData name="Septian Enggar Sukmana" userId="6b0423a1eea00d21" providerId="LiveId" clId="{6730AABD-C121-E044-9E0B-85367A5067C1}" dt="2023-02-13T01:51:06.995" v="71" actId="27636"/>
          <ac:spMkLst>
            <pc:docMk/>
            <pc:sldMk cId="4232415514" sldId="301"/>
            <ac:spMk id="2" creationId="{F9532BCA-B35E-1041-99D0-B2D6BA7D0283}"/>
          </ac:spMkLst>
        </pc:spChg>
      </pc:sldChg>
      <pc:sldChg chg="modSp add mod">
        <pc:chgData name="Septian Enggar Sukmana" userId="6b0423a1eea00d21" providerId="LiveId" clId="{6730AABD-C121-E044-9E0B-85367A5067C1}" dt="2023-02-13T01:51:07.056" v="72" actId="27636"/>
        <pc:sldMkLst>
          <pc:docMk/>
          <pc:sldMk cId="264943394" sldId="302"/>
        </pc:sldMkLst>
        <pc:spChg chg="mod">
          <ac:chgData name="Septian Enggar Sukmana" userId="6b0423a1eea00d21" providerId="LiveId" clId="{6730AABD-C121-E044-9E0B-85367A5067C1}" dt="2023-02-13T01:51:07.056" v="72" actId="27636"/>
          <ac:spMkLst>
            <pc:docMk/>
            <pc:sldMk cId="264943394" sldId="302"/>
            <ac:spMk id="2" creationId="{F9532BCA-B35E-1041-99D0-B2D6BA7D0283}"/>
          </ac:spMkLst>
        </pc:spChg>
      </pc:sldChg>
      <pc:sldChg chg="modSp add mod">
        <pc:chgData name="Septian Enggar Sukmana" userId="6b0423a1eea00d21" providerId="LiveId" clId="{6730AABD-C121-E044-9E0B-85367A5067C1}" dt="2023-02-13T01:51:07.279" v="79" actId="27636"/>
        <pc:sldMkLst>
          <pc:docMk/>
          <pc:sldMk cId="2873042577" sldId="303"/>
        </pc:sldMkLst>
        <pc:spChg chg="mod">
          <ac:chgData name="Septian Enggar Sukmana" userId="6b0423a1eea00d21" providerId="LiveId" clId="{6730AABD-C121-E044-9E0B-85367A5067C1}" dt="2023-02-13T01:51:07.279" v="79" actId="27636"/>
          <ac:spMkLst>
            <pc:docMk/>
            <pc:sldMk cId="2873042577" sldId="303"/>
            <ac:spMk id="2" creationId="{D15A06BC-7DBE-DF4E-B1BD-32E10EB00EB8}"/>
          </ac:spMkLst>
        </pc:spChg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2111191274" sldId="304"/>
        </pc:sldMkLst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2166638202" sldId="305"/>
        </pc:sldMkLst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291819464" sldId="306"/>
        </pc:sldMkLst>
      </pc:sldChg>
      <pc:sldChg chg="modSp add mod">
        <pc:chgData name="Septian Enggar Sukmana" userId="6b0423a1eea00d21" providerId="LiveId" clId="{6730AABD-C121-E044-9E0B-85367A5067C1}" dt="2023-02-13T01:51:07.562" v="95" actId="27636"/>
        <pc:sldMkLst>
          <pc:docMk/>
          <pc:sldMk cId="1357292463" sldId="307"/>
        </pc:sldMkLst>
        <pc:spChg chg="mod">
          <ac:chgData name="Septian Enggar Sukmana" userId="6b0423a1eea00d21" providerId="LiveId" clId="{6730AABD-C121-E044-9E0B-85367A5067C1}" dt="2023-02-13T01:51:07.562" v="95" actId="27636"/>
          <ac:spMkLst>
            <pc:docMk/>
            <pc:sldMk cId="1357292463" sldId="307"/>
            <ac:spMk id="2" creationId="{74043611-BEC6-014A-8F7C-CDFD42A87DD8}"/>
          </ac:spMkLst>
        </pc:spChg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1536801396" sldId="308"/>
        </pc:sldMkLst>
      </pc:sldChg>
      <pc:sldChg chg="modSp add mod">
        <pc:chgData name="Septian Enggar Sukmana" userId="6b0423a1eea00d21" providerId="LiveId" clId="{6730AABD-C121-E044-9E0B-85367A5067C1}" dt="2023-02-13T01:51:06.940" v="69" actId="27636"/>
        <pc:sldMkLst>
          <pc:docMk/>
          <pc:sldMk cId="3857429992" sldId="309"/>
        </pc:sldMkLst>
        <pc:spChg chg="mod">
          <ac:chgData name="Septian Enggar Sukmana" userId="6b0423a1eea00d21" providerId="LiveId" clId="{6730AABD-C121-E044-9E0B-85367A5067C1}" dt="2023-02-13T01:51:06.940" v="69" actId="27636"/>
          <ac:spMkLst>
            <pc:docMk/>
            <pc:sldMk cId="3857429992" sldId="309"/>
            <ac:spMk id="2" creationId="{F3ED6076-4FD3-0F42-8E8F-E5B69F8C9586}"/>
          </ac:spMkLst>
        </pc:spChg>
      </pc:sldChg>
      <pc:sldChg chg="modSp add mod">
        <pc:chgData name="Septian Enggar Sukmana" userId="6b0423a1eea00d21" providerId="LiveId" clId="{6730AABD-C121-E044-9E0B-85367A5067C1}" dt="2023-02-13T01:51:07.096" v="73" actId="27636"/>
        <pc:sldMkLst>
          <pc:docMk/>
          <pc:sldMk cId="4276398188" sldId="310"/>
        </pc:sldMkLst>
        <pc:spChg chg="mod">
          <ac:chgData name="Septian Enggar Sukmana" userId="6b0423a1eea00d21" providerId="LiveId" clId="{6730AABD-C121-E044-9E0B-85367A5067C1}" dt="2023-02-13T01:51:07.096" v="73" actId="27636"/>
          <ac:spMkLst>
            <pc:docMk/>
            <pc:sldMk cId="4276398188" sldId="310"/>
            <ac:spMk id="2" creationId="{84CC4C72-C0C3-1849-88E7-464C53BE55A5}"/>
          </ac:spMkLst>
        </pc:spChg>
      </pc:sldChg>
      <pc:sldChg chg="modSp add mod">
        <pc:chgData name="Septian Enggar Sukmana" userId="6b0423a1eea00d21" providerId="LiveId" clId="{6730AABD-C121-E044-9E0B-85367A5067C1}" dt="2023-02-13T01:51:07.153" v="75" actId="27636"/>
        <pc:sldMkLst>
          <pc:docMk/>
          <pc:sldMk cId="2695838012" sldId="311"/>
        </pc:sldMkLst>
        <pc:spChg chg="mod">
          <ac:chgData name="Septian Enggar Sukmana" userId="6b0423a1eea00d21" providerId="LiveId" clId="{6730AABD-C121-E044-9E0B-85367A5067C1}" dt="2023-02-13T01:51:07.153" v="75" actId="27636"/>
          <ac:spMkLst>
            <pc:docMk/>
            <pc:sldMk cId="2695838012" sldId="311"/>
            <ac:spMk id="2" creationId="{0658AD93-43BB-8A44-B600-73B56274AD05}"/>
          </ac:spMkLst>
        </pc:spChg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2186378642" sldId="312"/>
        </pc:sldMkLst>
      </pc:sldChg>
      <pc:sldChg chg="add">
        <pc:chgData name="Septian Enggar Sukmana" userId="6b0423a1eea00d21" providerId="LiveId" clId="{6730AABD-C121-E044-9E0B-85367A5067C1}" dt="2023-02-13T01:51:06.409" v="68"/>
        <pc:sldMkLst>
          <pc:docMk/>
          <pc:sldMk cId="2793455775" sldId="313"/>
        </pc:sldMkLst>
      </pc:sldChg>
      <pc:sldChg chg="modSp add mod">
        <pc:chgData name="Septian Enggar Sukmana" userId="6b0423a1eea00d21" providerId="LiveId" clId="{6730AABD-C121-E044-9E0B-85367A5067C1}" dt="2023-02-13T01:51:07.173" v="76" actId="27636"/>
        <pc:sldMkLst>
          <pc:docMk/>
          <pc:sldMk cId="3991860003" sldId="314"/>
        </pc:sldMkLst>
        <pc:spChg chg="mod">
          <ac:chgData name="Septian Enggar Sukmana" userId="6b0423a1eea00d21" providerId="LiveId" clId="{6730AABD-C121-E044-9E0B-85367A5067C1}" dt="2023-02-13T01:51:07.173" v="76" actId="27636"/>
          <ac:spMkLst>
            <pc:docMk/>
            <pc:sldMk cId="3991860003" sldId="314"/>
            <ac:spMk id="2" creationId="{D15A06BC-7DBE-DF4E-B1BD-32E10EB00EB8}"/>
          </ac:spMkLst>
        </pc:spChg>
      </pc:sldChg>
      <pc:sldChg chg="modSp add mod">
        <pc:chgData name="Septian Enggar Sukmana" userId="6b0423a1eea00d21" providerId="LiveId" clId="{6730AABD-C121-E044-9E0B-85367A5067C1}" dt="2023-02-13T01:51:07.258" v="77" actId="27636"/>
        <pc:sldMkLst>
          <pc:docMk/>
          <pc:sldMk cId="2402691533" sldId="315"/>
        </pc:sldMkLst>
        <pc:spChg chg="mod">
          <ac:chgData name="Septian Enggar Sukmana" userId="6b0423a1eea00d21" providerId="LiveId" clId="{6730AABD-C121-E044-9E0B-85367A5067C1}" dt="2023-02-13T01:51:07.258" v="77" actId="27636"/>
          <ac:spMkLst>
            <pc:docMk/>
            <pc:sldMk cId="2402691533" sldId="315"/>
            <ac:spMk id="2" creationId="{D15A06BC-7DBE-DF4E-B1BD-32E10EB00EB8}"/>
          </ac:spMkLst>
        </pc:spChg>
      </pc:sldChg>
      <pc:sldChg chg="modSp add mod">
        <pc:chgData name="Septian Enggar Sukmana" userId="6b0423a1eea00d21" providerId="LiveId" clId="{6730AABD-C121-E044-9E0B-85367A5067C1}" dt="2023-02-13T01:51:07.268" v="78" actId="27636"/>
        <pc:sldMkLst>
          <pc:docMk/>
          <pc:sldMk cId="1337405343" sldId="316"/>
        </pc:sldMkLst>
        <pc:spChg chg="mod">
          <ac:chgData name="Septian Enggar Sukmana" userId="6b0423a1eea00d21" providerId="LiveId" clId="{6730AABD-C121-E044-9E0B-85367A5067C1}" dt="2023-02-13T01:51:07.268" v="78" actId="27636"/>
          <ac:spMkLst>
            <pc:docMk/>
            <pc:sldMk cId="1337405343" sldId="316"/>
            <ac:spMk id="2" creationId="{BACFA996-5D11-6C4D-A0B0-22E452E5074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8EFCE1-E0F7-A64F-9066-5E67B950458C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AE20D7-9F66-DD41-B6D8-A0B97E80B651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400" dirty="0"/>
            <a:t>Definition</a:t>
          </a:r>
        </a:p>
      </dgm:t>
    </dgm:pt>
    <dgm:pt modelId="{12B8F2D3-CC2C-7E4D-AC63-EEE38637C6D7}" type="parTrans" cxnId="{BD2B039C-EF8F-544E-93FD-C9FF2E65641D}">
      <dgm:prSet/>
      <dgm:spPr/>
      <dgm:t>
        <a:bodyPr/>
        <a:lstStyle/>
        <a:p>
          <a:endParaRPr lang="en-US"/>
        </a:p>
      </dgm:t>
    </dgm:pt>
    <dgm:pt modelId="{89FD0A97-71B0-AA4E-9334-9B3A3EF2076E}" type="sibTrans" cxnId="{BD2B039C-EF8F-544E-93FD-C9FF2E65641D}">
      <dgm:prSet/>
      <dgm:spPr/>
      <dgm:t>
        <a:bodyPr/>
        <a:lstStyle/>
        <a:p>
          <a:endParaRPr lang="en-US"/>
        </a:p>
      </dgm:t>
    </dgm:pt>
    <dgm:pt modelId="{376E998E-3A13-8744-B53D-F071ABCCC625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400" dirty="0"/>
            <a:t>Measurement of Data Centralizing</a:t>
          </a:r>
        </a:p>
      </dgm:t>
    </dgm:pt>
    <dgm:pt modelId="{76305F6E-A5CB-684E-BF93-29DE27AF391C}" type="parTrans" cxnId="{7DF4DF46-F661-A140-934A-B194BCE7E4AD}">
      <dgm:prSet/>
      <dgm:spPr/>
      <dgm:t>
        <a:bodyPr/>
        <a:lstStyle/>
        <a:p>
          <a:endParaRPr lang="en-US"/>
        </a:p>
      </dgm:t>
    </dgm:pt>
    <dgm:pt modelId="{55236D97-D043-AC4A-BA5B-760AD56406D0}" type="sibTrans" cxnId="{7DF4DF46-F661-A140-934A-B194BCE7E4AD}">
      <dgm:prSet/>
      <dgm:spPr/>
      <dgm:t>
        <a:bodyPr/>
        <a:lstStyle/>
        <a:p>
          <a:endParaRPr lang="en-US"/>
        </a:p>
      </dgm:t>
    </dgm:pt>
    <dgm:pt modelId="{160A3B4F-7EEA-D84B-9C92-7B7FF27F213A}" type="pres">
      <dgm:prSet presAssocID="{158EFCE1-E0F7-A64F-9066-5E67B950458C}" presName="linearFlow" presStyleCnt="0">
        <dgm:presLayoutVars>
          <dgm:dir/>
          <dgm:resizeHandles val="exact"/>
        </dgm:presLayoutVars>
      </dgm:prSet>
      <dgm:spPr/>
    </dgm:pt>
    <dgm:pt modelId="{E1707995-E549-734C-90B2-5B02D96ECDCE}" type="pres">
      <dgm:prSet presAssocID="{B6AE20D7-9F66-DD41-B6D8-A0B97E80B651}" presName="composite" presStyleCnt="0"/>
      <dgm:spPr/>
    </dgm:pt>
    <dgm:pt modelId="{58E2862D-26DB-FF4F-964D-FE260AAFC28F}" type="pres">
      <dgm:prSet presAssocID="{B6AE20D7-9F66-DD41-B6D8-A0B97E80B651}" presName="imgShp" presStyleLbl="fgImgPlace1" presStyleIdx="0" presStyleCnt="2" custLinFactNeighborX="-37526" custLinFactNeighborY="-795"/>
      <dgm:spPr>
        <a:solidFill>
          <a:srgbClr val="F15429"/>
        </a:solidFill>
      </dgm:spPr>
    </dgm:pt>
    <dgm:pt modelId="{6AE202AF-4D6A-6842-9869-F3FC7C855618}" type="pres">
      <dgm:prSet presAssocID="{B6AE20D7-9F66-DD41-B6D8-A0B97E80B651}" presName="txShp" presStyleLbl="node1" presStyleIdx="0" presStyleCnt="2" custScaleX="124646">
        <dgm:presLayoutVars>
          <dgm:bulletEnabled val="1"/>
        </dgm:presLayoutVars>
      </dgm:prSet>
      <dgm:spPr/>
    </dgm:pt>
    <dgm:pt modelId="{2B10ED39-1D62-1244-AC3D-6C893CDA73C3}" type="pres">
      <dgm:prSet presAssocID="{89FD0A97-71B0-AA4E-9334-9B3A3EF2076E}" presName="spacing" presStyleCnt="0"/>
      <dgm:spPr/>
    </dgm:pt>
    <dgm:pt modelId="{818DCBA3-0670-E247-95AF-FB3DF1A2DA28}" type="pres">
      <dgm:prSet presAssocID="{376E998E-3A13-8744-B53D-F071ABCCC625}" presName="composite" presStyleCnt="0"/>
      <dgm:spPr/>
    </dgm:pt>
    <dgm:pt modelId="{201B1463-6FD4-4245-8118-5EE191D6AB18}" type="pres">
      <dgm:prSet presAssocID="{376E998E-3A13-8744-B53D-F071ABCCC625}" presName="imgShp" presStyleLbl="fgImgPlace1" presStyleIdx="1" presStyleCnt="2" custLinFactNeighborX="-36541" custLinFactNeighborY="166"/>
      <dgm:spPr>
        <a:solidFill>
          <a:srgbClr val="F15429"/>
        </a:solidFill>
      </dgm:spPr>
    </dgm:pt>
    <dgm:pt modelId="{AC57A3DC-2176-ED40-AD15-9886C9B0C090}" type="pres">
      <dgm:prSet presAssocID="{376E998E-3A13-8744-B53D-F071ABCCC625}" presName="txShp" presStyleLbl="node1" presStyleIdx="1" presStyleCnt="2" custScaleX="124646">
        <dgm:presLayoutVars>
          <dgm:bulletEnabled val="1"/>
        </dgm:presLayoutVars>
      </dgm:prSet>
      <dgm:spPr/>
    </dgm:pt>
  </dgm:ptLst>
  <dgm:cxnLst>
    <dgm:cxn modelId="{7DF4DF46-F661-A140-934A-B194BCE7E4AD}" srcId="{158EFCE1-E0F7-A64F-9066-5E67B950458C}" destId="{376E998E-3A13-8744-B53D-F071ABCCC625}" srcOrd="1" destOrd="0" parTransId="{76305F6E-A5CB-684E-BF93-29DE27AF391C}" sibTransId="{55236D97-D043-AC4A-BA5B-760AD56406D0}"/>
    <dgm:cxn modelId="{BD2B039C-EF8F-544E-93FD-C9FF2E65641D}" srcId="{158EFCE1-E0F7-A64F-9066-5E67B950458C}" destId="{B6AE20D7-9F66-DD41-B6D8-A0B97E80B651}" srcOrd="0" destOrd="0" parTransId="{12B8F2D3-CC2C-7E4D-AC63-EEE38637C6D7}" sibTransId="{89FD0A97-71B0-AA4E-9334-9B3A3EF2076E}"/>
    <dgm:cxn modelId="{9C22F1A9-2264-FA44-8F9B-1088321E70B8}" type="presOf" srcId="{B6AE20D7-9F66-DD41-B6D8-A0B97E80B651}" destId="{6AE202AF-4D6A-6842-9869-F3FC7C855618}" srcOrd="0" destOrd="0" presId="urn:microsoft.com/office/officeart/2005/8/layout/vList3"/>
    <dgm:cxn modelId="{A7599DAB-6CF9-494C-97CC-D4018E5E82B7}" type="presOf" srcId="{158EFCE1-E0F7-A64F-9066-5E67B950458C}" destId="{160A3B4F-7EEA-D84B-9C92-7B7FF27F213A}" srcOrd="0" destOrd="0" presId="urn:microsoft.com/office/officeart/2005/8/layout/vList3"/>
    <dgm:cxn modelId="{BE9198D0-49FF-CF41-A30D-21F61A44667E}" type="presOf" srcId="{376E998E-3A13-8744-B53D-F071ABCCC625}" destId="{AC57A3DC-2176-ED40-AD15-9886C9B0C090}" srcOrd="0" destOrd="0" presId="urn:microsoft.com/office/officeart/2005/8/layout/vList3"/>
    <dgm:cxn modelId="{4C8E6182-66FF-B34C-A3D5-E786E604CCC8}" type="presParOf" srcId="{160A3B4F-7EEA-D84B-9C92-7B7FF27F213A}" destId="{E1707995-E549-734C-90B2-5B02D96ECDCE}" srcOrd="0" destOrd="0" presId="urn:microsoft.com/office/officeart/2005/8/layout/vList3"/>
    <dgm:cxn modelId="{BDE1FCFD-53B4-D542-A56B-A82B3680BB3B}" type="presParOf" srcId="{E1707995-E549-734C-90B2-5B02D96ECDCE}" destId="{58E2862D-26DB-FF4F-964D-FE260AAFC28F}" srcOrd="0" destOrd="0" presId="urn:microsoft.com/office/officeart/2005/8/layout/vList3"/>
    <dgm:cxn modelId="{20B8E486-F4C2-894C-8E79-7BBCD7B76B02}" type="presParOf" srcId="{E1707995-E549-734C-90B2-5B02D96ECDCE}" destId="{6AE202AF-4D6A-6842-9869-F3FC7C855618}" srcOrd="1" destOrd="0" presId="urn:microsoft.com/office/officeart/2005/8/layout/vList3"/>
    <dgm:cxn modelId="{68DAAF8D-F4C6-B645-B323-D2DCA7994673}" type="presParOf" srcId="{160A3B4F-7EEA-D84B-9C92-7B7FF27F213A}" destId="{2B10ED39-1D62-1244-AC3D-6C893CDA73C3}" srcOrd="1" destOrd="0" presId="urn:microsoft.com/office/officeart/2005/8/layout/vList3"/>
    <dgm:cxn modelId="{780C2688-AC6B-8F49-8A96-CB283D7F7F53}" type="presParOf" srcId="{160A3B4F-7EEA-D84B-9C92-7B7FF27F213A}" destId="{818DCBA3-0670-E247-95AF-FB3DF1A2DA28}" srcOrd="2" destOrd="0" presId="urn:microsoft.com/office/officeart/2005/8/layout/vList3"/>
    <dgm:cxn modelId="{CF2CEE35-0516-9A47-BE53-8D06CE57D8F2}" type="presParOf" srcId="{818DCBA3-0670-E247-95AF-FB3DF1A2DA28}" destId="{201B1463-6FD4-4245-8118-5EE191D6AB18}" srcOrd="0" destOrd="0" presId="urn:microsoft.com/office/officeart/2005/8/layout/vList3"/>
    <dgm:cxn modelId="{F358FA73-EAE6-7345-8DCA-E10A0F65D01D}" type="presParOf" srcId="{818DCBA3-0670-E247-95AF-FB3DF1A2DA28}" destId="{AC57A3DC-2176-ED40-AD15-9886C9B0C09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8EFCE1-E0F7-A64F-9066-5E67B950458C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AE20D7-9F66-DD41-B6D8-A0B97E80B651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000" dirty="0"/>
            <a:t>Definition</a:t>
          </a:r>
        </a:p>
      </dgm:t>
    </dgm:pt>
    <dgm:pt modelId="{12B8F2D3-CC2C-7E4D-AC63-EEE38637C6D7}" type="parTrans" cxnId="{BD2B039C-EF8F-544E-93FD-C9FF2E65641D}">
      <dgm:prSet/>
      <dgm:spPr/>
      <dgm:t>
        <a:bodyPr/>
        <a:lstStyle/>
        <a:p>
          <a:endParaRPr lang="en-US"/>
        </a:p>
      </dgm:t>
    </dgm:pt>
    <dgm:pt modelId="{89FD0A97-71B0-AA4E-9334-9B3A3EF2076E}" type="sibTrans" cxnId="{BD2B039C-EF8F-544E-93FD-C9FF2E65641D}">
      <dgm:prSet/>
      <dgm:spPr/>
      <dgm:t>
        <a:bodyPr/>
        <a:lstStyle/>
        <a:p>
          <a:endParaRPr lang="en-US"/>
        </a:p>
      </dgm:t>
    </dgm:pt>
    <dgm:pt modelId="{376E998E-3A13-8744-B53D-F071ABCCC625}">
      <dgm:prSet phldrT="[Text]" custT="1"/>
      <dgm:spPr>
        <a:solidFill>
          <a:srgbClr val="0E1F43"/>
        </a:solidFill>
      </dgm:spPr>
      <dgm:t>
        <a:bodyPr/>
        <a:lstStyle/>
        <a:p>
          <a:r>
            <a:rPr lang="en-US" sz="4000" dirty="0"/>
            <a:t>Measurement</a:t>
          </a:r>
        </a:p>
      </dgm:t>
    </dgm:pt>
    <dgm:pt modelId="{76305F6E-A5CB-684E-BF93-29DE27AF391C}" type="parTrans" cxnId="{7DF4DF46-F661-A140-934A-B194BCE7E4AD}">
      <dgm:prSet/>
      <dgm:spPr/>
      <dgm:t>
        <a:bodyPr/>
        <a:lstStyle/>
        <a:p>
          <a:endParaRPr lang="en-US"/>
        </a:p>
      </dgm:t>
    </dgm:pt>
    <dgm:pt modelId="{55236D97-D043-AC4A-BA5B-760AD56406D0}" type="sibTrans" cxnId="{7DF4DF46-F661-A140-934A-B194BCE7E4AD}">
      <dgm:prSet/>
      <dgm:spPr/>
      <dgm:t>
        <a:bodyPr/>
        <a:lstStyle/>
        <a:p>
          <a:endParaRPr lang="en-US"/>
        </a:p>
      </dgm:t>
    </dgm:pt>
    <dgm:pt modelId="{0DE8067D-657F-4A4D-A63E-790B1B0BB80C}">
      <dgm:prSet custT="1"/>
      <dgm:spPr>
        <a:solidFill>
          <a:srgbClr val="0E1F43"/>
        </a:solidFill>
      </dgm:spPr>
      <dgm:t>
        <a:bodyPr/>
        <a:lstStyle/>
        <a:p>
          <a:r>
            <a:rPr lang="en-US" sz="4000" dirty="0"/>
            <a:t>Shifting and Scaling</a:t>
          </a:r>
        </a:p>
      </dgm:t>
    </dgm:pt>
    <dgm:pt modelId="{FB1CF92C-362F-7D4E-9393-70B153D1557C}" type="parTrans" cxnId="{8452B775-694E-044A-88AE-9CF50017C5AB}">
      <dgm:prSet/>
      <dgm:spPr/>
      <dgm:t>
        <a:bodyPr/>
        <a:lstStyle/>
        <a:p>
          <a:endParaRPr lang="en-US"/>
        </a:p>
      </dgm:t>
    </dgm:pt>
    <dgm:pt modelId="{657A89F0-3FF0-FD48-B4E3-C99E009CE992}" type="sibTrans" cxnId="{8452B775-694E-044A-88AE-9CF50017C5AB}">
      <dgm:prSet/>
      <dgm:spPr/>
      <dgm:t>
        <a:bodyPr/>
        <a:lstStyle/>
        <a:p>
          <a:endParaRPr lang="en-US"/>
        </a:p>
      </dgm:t>
    </dgm:pt>
    <dgm:pt modelId="{160A3B4F-7EEA-D84B-9C92-7B7FF27F213A}" type="pres">
      <dgm:prSet presAssocID="{158EFCE1-E0F7-A64F-9066-5E67B950458C}" presName="linearFlow" presStyleCnt="0">
        <dgm:presLayoutVars>
          <dgm:dir/>
          <dgm:resizeHandles val="exact"/>
        </dgm:presLayoutVars>
      </dgm:prSet>
      <dgm:spPr/>
    </dgm:pt>
    <dgm:pt modelId="{E1707995-E549-734C-90B2-5B02D96ECDCE}" type="pres">
      <dgm:prSet presAssocID="{B6AE20D7-9F66-DD41-B6D8-A0B97E80B651}" presName="composite" presStyleCnt="0"/>
      <dgm:spPr/>
    </dgm:pt>
    <dgm:pt modelId="{58E2862D-26DB-FF4F-964D-FE260AAFC28F}" type="pres">
      <dgm:prSet presAssocID="{B6AE20D7-9F66-DD41-B6D8-A0B97E80B651}" presName="imgShp" presStyleLbl="fgImgPlace1" presStyleIdx="0" presStyleCnt="3" custLinFactNeighborX="-82389" custLinFactNeighborY="1397"/>
      <dgm:spPr>
        <a:solidFill>
          <a:srgbClr val="F15429"/>
        </a:solidFill>
      </dgm:spPr>
    </dgm:pt>
    <dgm:pt modelId="{6AE202AF-4D6A-6842-9869-F3FC7C855618}" type="pres">
      <dgm:prSet presAssocID="{B6AE20D7-9F66-DD41-B6D8-A0B97E80B651}" presName="txShp" presStyleLbl="node1" presStyleIdx="0" presStyleCnt="3" custScaleX="124646">
        <dgm:presLayoutVars>
          <dgm:bulletEnabled val="1"/>
        </dgm:presLayoutVars>
      </dgm:prSet>
      <dgm:spPr/>
    </dgm:pt>
    <dgm:pt modelId="{2B10ED39-1D62-1244-AC3D-6C893CDA73C3}" type="pres">
      <dgm:prSet presAssocID="{89FD0A97-71B0-AA4E-9334-9B3A3EF2076E}" presName="spacing" presStyleCnt="0"/>
      <dgm:spPr/>
    </dgm:pt>
    <dgm:pt modelId="{818DCBA3-0670-E247-95AF-FB3DF1A2DA28}" type="pres">
      <dgm:prSet presAssocID="{376E998E-3A13-8744-B53D-F071ABCCC625}" presName="composite" presStyleCnt="0"/>
      <dgm:spPr/>
    </dgm:pt>
    <dgm:pt modelId="{201B1463-6FD4-4245-8118-5EE191D6AB18}" type="pres">
      <dgm:prSet presAssocID="{376E998E-3A13-8744-B53D-F071ABCCC625}" presName="imgShp" presStyleLbl="fgImgPlace1" presStyleIdx="1" presStyleCnt="3" custLinFactNeighborX="-81404" custLinFactNeighborY="-1437"/>
      <dgm:spPr>
        <a:solidFill>
          <a:srgbClr val="F15429"/>
        </a:solidFill>
      </dgm:spPr>
    </dgm:pt>
    <dgm:pt modelId="{AC57A3DC-2176-ED40-AD15-9886C9B0C090}" type="pres">
      <dgm:prSet presAssocID="{376E998E-3A13-8744-B53D-F071ABCCC625}" presName="txShp" presStyleLbl="node1" presStyleIdx="1" presStyleCnt="3" custScaleX="124646">
        <dgm:presLayoutVars>
          <dgm:bulletEnabled val="1"/>
        </dgm:presLayoutVars>
      </dgm:prSet>
      <dgm:spPr/>
    </dgm:pt>
    <dgm:pt modelId="{21069F82-312F-624C-8AE2-BF9923F89960}" type="pres">
      <dgm:prSet presAssocID="{55236D97-D043-AC4A-BA5B-760AD56406D0}" presName="spacing" presStyleCnt="0"/>
      <dgm:spPr/>
    </dgm:pt>
    <dgm:pt modelId="{595CEFCF-1C6B-B946-AE1F-48E24303BB6F}" type="pres">
      <dgm:prSet presAssocID="{0DE8067D-657F-4A4D-A63E-790B1B0BB80C}" presName="composite" presStyleCnt="0"/>
      <dgm:spPr/>
    </dgm:pt>
    <dgm:pt modelId="{90740712-7C90-2440-8F1B-5EE8640A1D4F}" type="pres">
      <dgm:prSet presAssocID="{0DE8067D-657F-4A4D-A63E-790B1B0BB80C}" presName="imgShp" presStyleLbl="fgImgPlace1" presStyleIdx="2" presStyleCnt="3" custLinFactNeighborX="-81714" custLinFactNeighborY="4806"/>
      <dgm:spPr>
        <a:solidFill>
          <a:srgbClr val="F15429"/>
        </a:solidFill>
      </dgm:spPr>
    </dgm:pt>
    <dgm:pt modelId="{FC1B1429-6318-DF47-80F3-8384B0AC0D9F}" type="pres">
      <dgm:prSet presAssocID="{0DE8067D-657F-4A4D-A63E-790B1B0BB80C}" presName="txShp" presStyleLbl="node1" presStyleIdx="2" presStyleCnt="3" custScaleX="124637">
        <dgm:presLayoutVars>
          <dgm:bulletEnabled val="1"/>
        </dgm:presLayoutVars>
      </dgm:prSet>
      <dgm:spPr/>
    </dgm:pt>
  </dgm:ptLst>
  <dgm:cxnLst>
    <dgm:cxn modelId="{7DF4DF46-F661-A140-934A-B194BCE7E4AD}" srcId="{158EFCE1-E0F7-A64F-9066-5E67B950458C}" destId="{376E998E-3A13-8744-B53D-F071ABCCC625}" srcOrd="1" destOrd="0" parTransId="{76305F6E-A5CB-684E-BF93-29DE27AF391C}" sibTransId="{55236D97-D043-AC4A-BA5B-760AD56406D0}"/>
    <dgm:cxn modelId="{8452B775-694E-044A-88AE-9CF50017C5AB}" srcId="{158EFCE1-E0F7-A64F-9066-5E67B950458C}" destId="{0DE8067D-657F-4A4D-A63E-790B1B0BB80C}" srcOrd="2" destOrd="0" parTransId="{FB1CF92C-362F-7D4E-9393-70B153D1557C}" sibTransId="{657A89F0-3FF0-FD48-B4E3-C99E009CE992}"/>
    <dgm:cxn modelId="{FDBA1383-4F84-C845-8F39-40F40342FF1E}" type="presOf" srcId="{0DE8067D-657F-4A4D-A63E-790B1B0BB80C}" destId="{FC1B1429-6318-DF47-80F3-8384B0AC0D9F}" srcOrd="0" destOrd="0" presId="urn:microsoft.com/office/officeart/2005/8/layout/vList3"/>
    <dgm:cxn modelId="{BD2B039C-EF8F-544E-93FD-C9FF2E65641D}" srcId="{158EFCE1-E0F7-A64F-9066-5E67B950458C}" destId="{B6AE20D7-9F66-DD41-B6D8-A0B97E80B651}" srcOrd="0" destOrd="0" parTransId="{12B8F2D3-CC2C-7E4D-AC63-EEE38637C6D7}" sibTransId="{89FD0A97-71B0-AA4E-9334-9B3A3EF2076E}"/>
    <dgm:cxn modelId="{9C22F1A9-2264-FA44-8F9B-1088321E70B8}" type="presOf" srcId="{B6AE20D7-9F66-DD41-B6D8-A0B97E80B651}" destId="{6AE202AF-4D6A-6842-9869-F3FC7C855618}" srcOrd="0" destOrd="0" presId="urn:microsoft.com/office/officeart/2005/8/layout/vList3"/>
    <dgm:cxn modelId="{A7599DAB-6CF9-494C-97CC-D4018E5E82B7}" type="presOf" srcId="{158EFCE1-E0F7-A64F-9066-5E67B950458C}" destId="{160A3B4F-7EEA-D84B-9C92-7B7FF27F213A}" srcOrd="0" destOrd="0" presId="urn:microsoft.com/office/officeart/2005/8/layout/vList3"/>
    <dgm:cxn modelId="{BE9198D0-49FF-CF41-A30D-21F61A44667E}" type="presOf" srcId="{376E998E-3A13-8744-B53D-F071ABCCC625}" destId="{AC57A3DC-2176-ED40-AD15-9886C9B0C090}" srcOrd="0" destOrd="0" presId="urn:microsoft.com/office/officeart/2005/8/layout/vList3"/>
    <dgm:cxn modelId="{4C8E6182-66FF-B34C-A3D5-E786E604CCC8}" type="presParOf" srcId="{160A3B4F-7EEA-D84B-9C92-7B7FF27F213A}" destId="{E1707995-E549-734C-90B2-5B02D96ECDCE}" srcOrd="0" destOrd="0" presId="urn:microsoft.com/office/officeart/2005/8/layout/vList3"/>
    <dgm:cxn modelId="{BDE1FCFD-53B4-D542-A56B-A82B3680BB3B}" type="presParOf" srcId="{E1707995-E549-734C-90B2-5B02D96ECDCE}" destId="{58E2862D-26DB-FF4F-964D-FE260AAFC28F}" srcOrd="0" destOrd="0" presId="urn:microsoft.com/office/officeart/2005/8/layout/vList3"/>
    <dgm:cxn modelId="{20B8E486-F4C2-894C-8E79-7BBCD7B76B02}" type="presParOf" srcId="{E1707995-E549-734C-90B2-5B02D96ECDCE}" destId="{6AE202AF-4D6A-6842-9869-F3FC7C855618}" srcOrd="1" destOrd="0" presId="urn:microsoft.com/office/officeart/2005/8/layout/vList3"/>
    <dgm:cxn modelId="{68DAAF8D-F4C6-B645-B323-D2DCA7994673}" type="presParOf" srcId="{160A3B4F-7EEA-D84B-9C92-7B7FF27F213A}" destId="{2B10ED39-1D62-1244-AC3D-6C893CDA73C3}" srcOrd="1" destOrd="0" presId="urn:microsoft.com/office/officeart/2005/8/layout/vList3"/>
    <dgm:cxn modelId="{780C2688-AC6B-8F49-8A96-CB283D7F7F53}" type="presParOf" srcId="{160A3B4F-7EEA-D84B-9C92-7B7FF27F213A}" destId="{818DCBA3-0670-E247-95AF-FB3DF1A2DA28}" srcOrd="2" destOrd="0" presId="urn:microsoft.com/office/officeart/2005/8/layout/vList3"/>
    <dgm:cxn modelId="{CF2CEE35-0516-9A47-BE53-8D06CE57D8F2}" type="presParOf" srcId="{818DCBA3-0670-E247-95AF-FB3DF1A2DA28}" destId="{201B1463-6FD4-4245-8118-5EE191D6AB18}" srcOrd="0" destOrd="0" presId="urn:microsoft.com/office/officeart/2005/8/layout/vList3"/>
    <dgm:cxn modelId="{F358FA73-EAE6-7345-8DCA-E10A0F65D01D}" type="presParOf" srcId="{818DCBA3-0670-E247-95AF-FB3DF1A2DA28}" destId="{AC57A3DC-2176-ED40-AD15-9886C9B0C090}" srcOrd="1" destOrd="0" presId="urn:microsoft.com/office/officeart/2005/8/layout/vList3"/>
    <dgm:cxn modelId="{B3E0CF79-EE02-874F-8B93-9E16C00ADB46}" type="presParOf" srcId="{160A3B4F-7EEA-D84B-9C92-7B7FF27F213A}" destId="{21069F82-312F-624C-8AE2-BF9923F89960}" srcOrd="3" destOrd="0" presId="urn:microsoft.com/office/officeart/2005/8/layout/vList3"/>
    <dgm:cxn modelId="{572FA9B5-62A1-BC45-8A6C-BF78219ED027}" type="presParOf" srcId="{160A3B4F-7EEA-D84B-9C92-7B7FF27F213A}" destId="{595CEFCF-1C6B-B946-AE1F-48E24303BB6F}" srcOrd="4" destOrd="0" presId="urn:microsoft.com/office/officeart/2005/8/layout/vList3"/>
    <dgm:cxn modelId="{DF26AE5E-612E-DD48-8743-DBCEFC116AAB}" type="presParOf" srcId="{595CEFCF-1C6B-B946-AE1F-48E24303BB6F}" destId="{90740712-7C90-2440-8F1B-5EE8640A1D4F}" srcOrd="0" destOrd="0" presId="urn:microsoft.com/office/officeart/2005/8/layout/vList3"/>
    <dgm:cxn modelId="{AAA56A97-8138-704F-9777-4461ECD6573B}" type="presParOf" srcId="{595CEFCF-1C6B-B946-AE1F-48E24303BB6F}" destId="{FC1B1429-6318-DF47-80F3-8384B0AC0D9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202AF-4D6A-6842-9869-F3FC7C855618}">
      <dsp:nvSpPr>
        <dsp:cNvPr id="0" name=""/>
        <dsp:cNvSpPr/>
      </dsp:nvSpPr>
      <dsp:spPr>
        <a:xfrm rot="10800000">
          <a:off x="849119" y="2798"/>
          <a:ext cx="7945762" cy="1687185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002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Definition</a:t>
          </a:r>
        </a:p>
      </dsp:txBody>
      <dsp:txXfrm rot="10800000">
        <a:off x="1270915" y="2798"/>
        <a:ext cx="7523966" cy="1687185"/>
      </dsp:txXfrm>
    </dsp:sp>
    <dsp:sp modelId="{58E2862D-26DB-FF4F-964D-FE260AAFC28F}">
      <dsp:nvSpPr>
        <dsp:cNvPr id="0" name=""/>
        <dsp:cNvSpPr/>
      </dsp:nvSpPr>
      <dsp:spPr>
        <a:xfrm>
          <a:off x="157944" y="0"/>
          <a:ext cx="1687185" cy="1687185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7A3DC-2176-ED40-AD15-9886C9B0C090}">
      <dsp:nvSpPr>
        <dsp:cNvPr id="0" name=""/>
        <dsp:cNvSpPr/>
      </dsp:nvSpPr>
      <dsp:spPr>
        <a:xfrm rot="10800000">
          <a:off x="849119" y="2193621"/>
          <a:ext cx="7945762" cy="1687185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002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Measurement of Data Centralizing</a:t>
          </a:r>
        </a:p>
      </dsp:txBody>
      <dsp:txXfrm rot="10800000">
        <a:off x="1270915" y="2193621"/>
        <a:ext cx="7523966" cy="1687185"/>
      </dsp:txXfrm>
    </dsp:sp>
    <dsp:sp modelId="{201B1463-6FD4-4245-8118-5EE191D6AB18}">
      <dsp:nvSpPr>
        <dsp:cNvPr id="0" name=""/>
        <dsp:cNvSpPr/>
      </dsp:nvSpPr>
      <dsp:spPr>
        <a:xfrm>
          <a:off x="174562" y="2196419"/>
          <a:ext cx="1687185" cy="1687185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202AF-4D6A-6842-9869-F3FC7C855618}">
      <dsp:nvSpPr>
        <dsp:cNvPr id="0" name=""/>
        <dsp:cNvSpPr/>
      </dsp:nvSpPr>
      <dsp:spPr>
        <a:xfrm rot="10800000">
          <a:off x="820098" y="1581"/>
          <a:ext cx="7945762" cy="1078794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719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Definition</a:t>
          </a:r>
        </a:p>
      </dsp:txBody>
      <dsp:txXfrm rot="10800000">
        <a:off x="1089796" y="1581"/>
        <a:ext cx="7676064" cy="1078794"/>
      </dsp:txXfrm>
    </dsp:sp>
    <dsp:sp modelId="{58E2862D-26DB-FF4F-964D-FE260AAFC28F}">
      <dsp:nvSpPr>
        <dsp:cNvPr id="0" name=""/>
        <dsp:cNvSpPr/>
      </dsp:nvSpPr>
      <dsp:spPr>
        <a:xfrm>
          <a:off x="177442" y="16652"/>
          <a:ext cx="1078794" cy="1078794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7A3DC-2176-ED40-AD15-9886C9B0C090}">
      <dsp:nvSpPr>
        <dsp:cNvPr id="0" name=""/>
        <dsp:cNvSpPr/>
      </dsp:nvSpPr>
      <dsp:spPr>
        <a:xfrm rot="10800000">
          <a:off x="820098" y="1402405"/>
          <a:ext cx="7945762" cy="1078794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719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Measurement</a:t>
          </a:r>
        </a:p>
      </dsp:txBody>
      <dsp:txXfrm rot="10800000">
        <a:off x="1089796" y="1402405"/>
        <a:ext cx="7676064" cy="1078794"/>
      </dsp:txXfrm>
    </dsp:sp>
    <dsp:sp modelId="{201B1463-6FD4-4245-8118-5EE191D6AB18}">
      <dsp:nvSpPr>
        <dsp:cNvPr id="0" name=""/>
        <dsp:cNvSpPr/>
      </dsp:nvSpPr>
      <dsp:spPr>
        <a:xfrm>
          <a:off x="188068" y="1386902"/>
          <a:ext cx="1078794" cy="1078794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B1429-6318-DF47-80F3-8384B0AC0D9F}">
      <dsp:nvSpPr>
        <dsp:cNvPr id="0" name=""/>
        <dsp:cNvSpPr/>
      </dsp:nvSpPr>
      <dsp:spPr>
        <a:xfrm rot="10800000">
          <a:off x="820385" y="2803228"/>
          <a:ext cx="7945189" cy="1078794"/>
        </a:xfrm>
        <a:prstGeom prst="homePlate">
          <a:avLst/>
        </a:prstGeom>
        <a:solidFill>
          <a:srgbClr val="0E1F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719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Shifting and Scaling</a:t>
          </a:r>
        </a:p>
      </dsp:txBody>
      <dsp:txXfrm rot="10800000">
        <a:off x="1090083" y="2803228"/>
        <a:ext cx="7675491" cy="1078794"/>
      </dsp:txXfrm>
    </dsp:sp>
    <dsp:sp modelId="{90740712-7C90-2440-8F1B-5EE8640A1D4F}">
      <dsp:nvSpPr>
        <dsp:cNvPr id="0" name=""/>
        <dsp:cNvSpPr/>
      </dsp:nvSpPr>
      <dsp:spPr>
        <a:xfrm>
          <a:off x="184724" y="2804810"/>
          <a:ext cx="1078794" cy="1078794"/>
        </a:xfrm>
        <a:prstGeom prst="ellipse">
          <a:avLst/>
        </a:prstGeom>
        <a:solidFill>
          <a:srgbClr val="F154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2240-92BF-CC44-99DC-FE41B557DD1C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C698C-85A1-7645-8D99-88ACA29C7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4B05-89B4-CA49-A97D-5773967BA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460A4-FBDB-4843-A801-7FFC30DA2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97A6-CA83-FF41-9FAC-EC2882B2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3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DA94-8D9A-4E4A-AD66-402DD74E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C41D6-3F8C-DA45-96E9-AAD73F7E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CB4ECE-6AC8-DC4C-80E9-8A5497E2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39D6-43C2-7940-80F9-253DBC1B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E9BC-8A3D-6B42-99C9-B7266D56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FD4BF-C3E7-3041-A5E6-6932EA57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C11-60E3-C045-BCE0-AD657884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CD280-FEC7-AC41-B88B-3D24EAD35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DA9A5F-B4CD-034A-AFB2-14B44C1517D3}"/>
              </a:ext>
            </a:extLst>
          </p:cNvPr>
          <p:cNvSpPr txBox="1">
            <a:spLocks/>
          </p:cNvSpPr>
          <p:nvPr userDrawn="1"/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1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2CD8-E19A-2541-B4FD-AF17A165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F5D4-FD0F-454A-9D32-8D3AC1046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185E-503D-184D-A457-6D2E008E4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529CF98-528F-F142-A8CE-F41C053D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E782-E64F-3847-B0C9-76552A99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F551E-3E4D-8A4B-A08B-9F8498FC1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5C0E-B956-3D42-B89A-059553CB6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1CEF-BAD8-5C41-ACBB-417D72A04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0CC60-106D-DE45-9340-A080FCE48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AAE4CE-26CC-2545-8200-7B1ACF68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2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9327-42D2-9242-81F1-56D26598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5C298-763E-7F43-8112-3A5D6F49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3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BC6E1BC-7B77-924A-8E4B-2D84DBDD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0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CC28-0CBF-4F45-89D0-BF884ED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7325-F5A1-5643-A326-4156B842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368988"/>
            <a:ext cx="6172200" cy="450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08614-0288-394B-8691-ED3561F07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693BB2-E99E-C241-84D5-09AB94BC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B47-BF9D-394F-B485-E6AE781A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E88D9-E9CA-064E-9C41-9DA437436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8949"/>
            <a:ext cx="6172200" cy="47021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9B332-76DB-B84F-9ACD-440C41636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129D4C-D814-1141-9FAA-4AC35030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E51C556-EF27-2A4E-A62D-F2485CF7F3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878C8-2155-244B-8A61-4BFD0C98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ED88-0471-1847-8B59-9219388D9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76B69-3363-D74E-8F72-C2BEFD434A7D}"/>
              </a:ext>
            </a:extLst>
          </p:cNvPr>
          <p:cNvGrpSpPr/>
          <p:nvPr userDrawn="1"/>
        </p:nvGrpSpPr>
        <p:grpSpPr>
          <a:xfrm>
            <a:off x="0" y="0"/>
            <a:ext cx="12192000" cy="180000"/>
            <a:chOff x="0" y="0"/>
            <a:chExt cx="12192000" cy="18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7839B7-137E-8A4E-9DBB-93A67DB6D1ED}"/>
                </a:ext>
              </a:extLst>
            </p:cNvPr>
            <p:cNvSpPr/>
            <p:nvPr userDrawn="1"/>
          </p:nvSpPr>
          <p:spPr>
            <a:xfrm>
              <a:off x="0" y="0"/>
              <a:ext cx="8455068" cy="18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CF3AEE-341B-BB49-8751-E52CB39D92AF}"/>
                </a:ext>
              </a:extLst>
            </p:cNvPr>
            <p:cNvSpPr/>
            <p:nvPr userDrawn="1"/>
          </p:nvSpPr>
          <p:spPr>
            <a:xfrm>
              <a:off x="8455068" y="0"/>
              <a:ext cx="1260000" cy="18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6A58AB-C36B-604D-8B97-CE1BEA3C01D4}"/>
                </a:ext>
              </a:extLst>
            </p:cNvPr>
            <p:cNvSpPr/>
            <p:nvPr userDrawn="1"/>
          </p:nvSpPr>
          <p:spPr>
            <a:xfrm>
              <a:off x="9715068" y="0"/>
              <a:ext cx="2476932" cy="18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B165E-2D96-7D41-9261-3925CBFF1B1E}"/>
              </a:ext>
            </a:extLst>
          </p:cNvPr>
          <p:cNvGrpSpPr/>
          <p:nvPr userDrawn="1"/>
        </p:nvGrpSpPr>
        <p:grpSpPr>
          <a:xfrm>
            <a:off x="10454640" y="291181"/>
            <a:ext cx="1506792" cy="720000"/>
            <a:chOff x="10454640" y="291181"/>
            <a:chExt cx="1506792" cy="720000"/>
          </a:xfrm>
        </p:grpSpPr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99A3263D-297E-2F43-B98D-4E9E2A3C1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11272520" y="291181"/>
              <a:ext cx="688912" cy="720000"/>
            </a:xfrm>
            <a:prstGeom prst="rect">
              <a:avLst/>
            </a:prstGeom>
          </p:spPr>
        </p:pic>
        <p:pic>
          <p:nvPicPr>
            <p:cNvPr id="13" name="Picture 1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55E9DA91-D852-0248-8634-854C9B3EBC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0454640" y="291181"/>
              <a:ext cx="714035" cy="72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19177D-DF27-9F4C-A66D-0B003FAEF161}"/>
              </a:ext>
            </a:extLst>
          </p:cNvPr>
          <p:cNvGrpSpPr/>
          <p:nvPr userDrawn="1"/>
        </p:nvGrpSpPr>
        <p:grpSpPr>
          <a:xfrm>
            <a:off x="0" y="6318000"/>
            <a:ext cx="12191999" cy="540000"/>
            <a:chOff x="0" y="6318000"/>
            <a:chExt cx="12191999" cy="54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E9C83E-A616-6E42-990B-61E3910357B5}"/>
                </a:ext>
              </a:extLst>
            </p:cNvPr>
            <p:cNvSpPr/>
            <p:nvPr userDrawn="1"/>
          </p:nvSpPr>
          <p:spPr>
            <a:xfrm flipH="1">
              <a:off x="2880000" y="6318000"/>
              <a:ext cx="8473800" cy="54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AD3BBA-AEA9-9148-AEEF-D0900E4D913C}"/>
                </a:ext>
              </a:extLst>
            </p:cNvPr>
            <p:cNvSpPr/>
            <p:nvPr userDrawn="1"/>
          </p:nvSpPr>
          <p:spPr>
            <a:xfrm flipH="1">
              <a:off x="0" y="6318000"/>
              <a:ext cx="2880000" cy="54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075315-7447-4D49-8AF9-D4C106A08E63}"/>
                </a:ext>
              </a:extLst>
            </p:cNvPr>
            <p:cNvSpPr/>
            <p:nvPr userDrawn="1"/>
          </p:nvSpPr>
          <p:spPr>
            <a:xfrm flipH="1">
              <a:off x="11353800" y="6318000"/>
              <a:ext cx="838199" cy="54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44BCBA-6CCA-E048-9AA3-D193ADD12CD3}"/>
              </a:ext>
            </a:extLst>
          </p:cNvPr>
          <p:cNvSpPr txBox="1"/>
          <p:nvPr userDrawn="1"/>
        </p:nvSpPr>
        <p:spPr>
          <a:xfrm>
            <a:off x="0" y="6372556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+mn-lt"/>
              </a:rPr>
              <a:t>jti.polinema.ac.id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2DFE4FF1-8123-9744-B6D6-533C0BA57EFF}"/>
              </a:ext>
            </a:extLst>
          </p:cNvPr>
          <p:cNvSpPr txBox="1">
            <a:spLocks/>
          </p:cNvSpPr>
          <p:nvPr userDrawn="1"/>
        </p:nvSpPr>
        <p:spPr>
          <a:xfrm>
            <a:off x="3108361" y="6398880"/>
            <a:ext cx="7992029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rgbClr val="0E1F4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Statistika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3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2A7D4-0CD1-A746-B0F8-6B062C412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Centralizing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08C5C2-C557-AD42-8F5E-87854E677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Muhammad </a:t>
            </a:r>
            <a:r>
              <a:rPr lang="en-US" dirty="0" err="1"/>
              <a:t>Afif</a:t>
            </a:r>
            <a:r>
              <a:rPr lang="en-US" dirty="0"/>
              <a:t> </a:t>
            </a:r>
            <a:r>
              <a:rPr lang="en-US" dirty="0" err="1"/>
              <a:t>Hendrawan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M.T.</a:t>
            </a:r>
          </a:p>
          <a:p>
            <a:r>
              <a:rPr lang="en-US" dirty="0"/>
              <a:t>Translated by: </a:t>
            </a:r>
            <a:r>
              <a:rPr lang="en-US" dirty="0" err="1"/>
              <a:t>Septian</a:t>
            </a:r>
            <a:r>
              <a:rPr lang="en-US" dirty="0"/>
              <a:t> </a:t>
            </a:r>
            <a:r>
              <a:rPr lang="en-US" dirty="0" err="1"/>
              <a:t>Enggar</a:t>
            </a:r>
            <a:r>
              <a:rPr lang="en-US" dirty="0"/>
              <a:t> </a:t>
            </a:r>
            <a:r>
              <a:rPr lang="en-US" dirty="0" err="1"/>
              <a:t>Sukmana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8B97-0EB2-1B48-BBE3-3AF83BF5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9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DC7310-1093-E24D-A895-DD8E12B9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4516" y="2381706"/>
            <a:ext cx="5176059" cy="1731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3669C-2E28-C84C-A085-50B148222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196" y="2381706"/>
            <a:ext cx="6191453" cy="2597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A1F1D-8B50-7A4D-AA2C-79F5CE61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>
            <a:normAutofit fontScale="90000"/>
          </a:bodyPr>
          <a:lstStyle/>
          <a:p>
            <a:r>
              <a:rPr lang="en-US" dirty="0"/>
              <a:t>Mean </a:t>
            </a:r>
            <a:r>
              <a:rPr lang="en-US" dirty="0">
                <a:sym typeface="Wingdings" pitchFamily="2" charset="2"/>
              </a:rPr>
              <a:t> Study Case (2)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F941B-A8E6-5945-896A-67380335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ABECBE-CDF0-3549-AB97-A8AEBBF1D186}"/>
              </a:ext>
            </a:extLst>
          </p:cNvPr>
          <p:cNvSpPr/>
          <p:nvPr/>
        </p:nvSpPr>
        <p:spPr>
          <a:xfrm>
            <a:off x="441389" y="1834876"/>
            <a:ext cx="320789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Native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FF9E34-DA22-494C-B818-5612411D7C96}"/>
              </a:ext>
            </a:extLst>
          </p:cNvPr>
          <p:cNvSpPr/>
          <p:nvPr/>
        </p:nvSpPr>
        <p:spPr>
          <a:xfrm>
            <a:off x="6844960" y="1834875"/>
            <a:ext cx="320789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Using </a:t>
            </a:r>
            <a:r>
              <a:rPr lang="en-US" sz="2600" dirty="0" err="1"/>
              <a:t>Numpy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49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7126-1B90-0A4F-9EF7-3D830045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Median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7FAD-A558-7B4F-BDE5-3C00DD20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F3CF9F-F5E2-C84E-AF2F-EE1AB2C532E4}"/>
              </a:ext>
            </a:extLst>
          </p:cNvPr>
          <p:cNvSpPr/>
          <p:nvPr/>
        </p:nvSpPr>
        <p:spPr>
          <a:xfrm>
            <a:off x="838200" y="1918393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A value which lays on the middle of data group which has been sorted </a:t>
            </a:r>
            <a:r>
              <a:rPr lang="en-ID" sz="2400" dirty="0" err="1"/>
              <a:t>ascendantly</a:t>
            </a:r>
            <a:endParaRPr lang="en-ID" sz="2400" dirty="0">
              <a:solidFill>
                <a:srgbClr val="FEBF1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21ECA9-DD34-5B4E-8758-F77900C21B0D}"/>
              </a:ext>
            </a:extLst>
          </p:cNvPr>
          <p:cNvSpPr/>
          <p:nvPr/>
        </p:nvSpPr>
        <p:spPr>
          <a:xfrm>
            <a:off x="1119569" y="1492207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Definition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21FB51-FB42-B142-A193-340C7114EE69}"/>
              </a:ext>
            </a:extLst>
          </p:cNvPr>
          <p:cNvSpPr/>
          <p:nvPr/>
        </p:nvSpPr>
        <p:spPr>
          <a:xfrm>
            <a:off x="838200" y="4267893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>
                <a:solidFill>
                  <a:schemeClr val="bg1"/>
                </a:solidFill>
              </a:rPr>
              <a:t>20gr, 30gr, 100gr, 50gr, 40gr </a:t>
            </a:r>
            <a:r>
              <a:rPr lang="en-ID" sz="2400" dirty="0">
                <a:solidFill>
                  <a:schemeClr val="bg1"/>
                </a:solidFill>
                <a:sym typeface="Wingdings" pitchFamily="2" charset="2"/>
              </a:rPr>
              <a:t> 20gr 30gr, 40gr, 50gr, 100gr</a:t>
            </a:r>
          </a:p>
          <a:p>
            <a:pPr algn="ctr"/>
            <a:endParaRPr lang="en-ID" sz="2400" dirty="0">
              <a:solidFill>
                <a:schemeClr val="bg1"/>
              </a:solidFill>
              <a:sym typeface="Wingdings" pitchFamily="2" charset="2"/>
            </a:endParaRPr>
          </a:p>
          <a:p>
            <a:pPr algn="ctr"/>
            <a:r>
              <a:rPr lang="en-ID" sz="3000" dirty="0">
                <a:solidFill>
                  <a:schemeClr val="bg1"/>
                </a:solidFill>
                <a:sym typeface="Wingdings" pitchFamily="2" charset="2"/>
              </a:rPr>
              <a:t>20gr 30gr, </a:t>
            </a:r>
            <a:r>
              <a:rPr lang="en-ID" sz="3500" dirty="0">
                <a:solidFill>
                  <a:srgbClr val="FEBF12"/>
                </a:solidFill>
                <a:sym typeface="Wingdings" pitchFamily="2" charset="2"/>
              </a:rPr>
              <a:t>40gr</a:t>
            </a:r>
            <a:r>
              <a:rPr lang="en-ID" sz="3000" dirty="0">
                <a:solidFill>
                  <a:schemeClr val="bg1"/>
                </a:solidFill>
                <a:sym typeface="Wingdings" pitchFamily="2" charset="2"/>
              </a:rPr>
              <a:t>, 50gr, 100gr</a:t>
            </a:r>
            <a:endParaRPr lang="en-ID" sz="3000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3E5FB5-B37E-8749-A9D0-27DF641572CA}"/>
              </a:ext>
            </a:extLst>
          </p:cNvPr>
          <p:cNvSpPr/>
          <p:nvPr/>
        </p:nvSpPr>
        <p:spPr>
          <a:xfrm>
            <a:off x="1119569" y="3841707"/>
            <a:ext cx="1826831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Example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3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C634-184D-BA4D-B2CC-F8CF6489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Median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Jumlah</a:t>
            </a:r>
            <a:r>
              <a:rPr lang="en-US" dirty="0">
                <a:sym typeface="Wingdings" pitchFamily="2" charset="2"/>
              </a:rPr>
              <a:t> Data </a:t>
            </a:r>
            <a:r>
              <a:rPr lang="en-US" dirty="0" err="1">
                <a:sym typeface="Wingdings" pitchFamily="2" charset="2"/>
              </a:rPr>
              <a:t>Ganjil</a:t>
            </a:r>
            <a:r>
              <a:rPr lang="en-US" dirty="0">
                <a:sym typeface="Wingdings" pitchFamily="2" charset="2"/>
              </a:rPr>
              <a:t> vs. </a:t>
            </a:r>
            <a:r>
              <a:rPr lang="en-US" dirty="0" err="1">
                <a:sym typeface="Wingdings" pitchFamily="2" charset="2"/>
              </a:rPr>
              <a:t>Genap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B7797-2A49-4B47-BE21-A5397372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CB14D2-8D24-1A4D-908A-9BB81CA49963}"/>
              </a:ext>
            </a:extLst>
          </p:cNvPr>
          <p:cNvSpPr/>
          <p:nvPr/>
        </p:nvSpPr>
        <p:spPr>
          <a:xfrm>
            <a:off x="849976" y="1600893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>
                <a:solidFill>
                  <a:schemeClr val="bg1"/>
                </a:solidFill>
              </a:rPr>
              <a:t>20gr, 30gr, 100gr, 50gr, 40gr </a:t>
            </a:r>
            <a:r>
              <a:rPr lang="en-ID" sz="2400" dirty="0">
                <a:solidFill>
                  <a:schemeClr val="bg1"/>
                </a:solidFill>
                <a:sym typeface="Wingdings" pitchFamily="2" charset="2"/>
              </a:rPr>
              <a:t> 20gr 30gr, 40gr, 50gr, 100gr</a:t>
            </a:r>
          </a:p>
          <a:p>
            <a:pPr algn="ctr"/>
            <a:endParaRPr lang="en-ID" sz="2400" dirty="0">
              <a:solidFill>
                <a:schemeClr val="bg1"/>
              </a:solidFill>
              <a:sym typeface="Wingdings" pitchFamily="2" charset="2"/>
            </a:endParaRPr>
          </a:p>
          <a:p>
            <a:pPr algn="ctr"/>
            <a:r>
              <a:rPr lang="en-ID" sz="3000" dirty="0">
                <a:solidFill>
                  <a:schemeClr val="bg1"/>
                </a:solidFill>
                <a:sym typeface="Wingdings" pitchFamily="2" charset="2"/>
              </a:rPr>
              <a:t>20gr 30gr, </a:t>
            </a:r>
            <a:r>
              <a:rPr lang="en-ID" sz="3500" dirty="0">
                <a:solidFill>
                  <a:srgbClr val="FEBF12"/>
                </a:solidFill>
                <a:sym typeface="Wingdings" pitchFamily="2" charset="2"/>
              </a:rPr>
              <a:t>40gr</a:t>
            </a:r>
            <a:r>
              <a:rPr lang="en-ID" sz="3000" dirty="0">
                <a:solidFill>
                  <a:schemeClr val="bg1"/>
                </a:solidFill>
                <a:sym typeface="Wingdings" pitchFamily="2" charset="2"/>
              </a:rPr>
              <a:t>, 50gr, 100gr</a:t>
            </a:r>
            <a:endParaRPr lang="en-ID" sz="30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6CBA3D-3116-614F-86A8-421AF5BC3BE4}"/>
              </a:ext>
            </a:extLst>
          </p:cNvPr>
          <p:cNvSpPr/>
          <p:nvPr/>
        </p:nvSpPr>
        <p:spPr>
          <a:xfrm>
            <a:off x="1131345" y="1174707"/>
            <a:ext cx="1826831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Ganjil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533508-3C7C-1847-AA89-1B19B2AB9991}"/>
              </a:ext>
            </a:extLst>
          </p:cNvPr>
          <p:cNvSpPr/>
          <p:nvPr/>
        </p:nvSpPr>
        <p:spPr>
          <a:xfrm>
            <a:off x="838201" y="4008279"/>
            <a:ext cx="5156199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>
                <a:solidFill>
                  <a:schemeClr val="bg1"/>
                </a:solidFill>
                <a:sym typeface="Wingdings" pitchFamily="2" charset="2"/>
              </a:rPr>
              <a:t>20gr 30gr,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40gr</a:t>
            </a:r>
            <a:r>
              <a:rPr lang="en-ID" sz="2800" dirty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45gr</a:t>
            </a:r>
            <a:r>
              <a:rPr lang="en-ID" sz="2800" dirty="0">
                <a:solidFill>
                  <a:schemeClr val="bg1"/>
                </a:solidFill>
                <a:sym typeface="Wingdings" pitchFamily="2" charset="2"/>
              </a:rPr>
              <a:t>, 50gr, 100gr</a:t>
            </a:r>
            <a:endParaRPr lang="en-ID" sz="2800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B7B007-CD76-0B4A-BDE5-1767EF2BD043}"/>
              </a:ext>
            </a:extLst>
          </p:cNvPr>
          <p:cNvSpPr/>
          <p:nvPr/>
        </p:nvSpPr>
        <p:spPr>
          <a:xfrm>
            <a:off x="1119569" y="3582093"/>
            <a:ext cx="1826831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Genap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42AB35-835E-2A43-A39A-F243EAF1ACB4}"/>
              </a:ext>
            </a:extLst>
          </p:cNvPr>
          <p:cNvSpPr/>
          <p:nvPr/>
        </p:nvSpPr>
        <p:spPr>
          <a:xfrm>
            <a:off x="7282711" y="4008279"/>
            <a:ext cx="4071088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FF3B90-582F-9242-8E64-3BCAB1C7B23F}"/>
                  </a:ext>
                </a:extLst>
              </p:cNvPr>
              <p:cNvSpPr txBox="1"/>
              <p:nvPr/>
            </p:nvSpPr>
            <p:spPr>
              <a:xfrm>
                <a:off x="7477591" y="4481744"/>
                <a:ext cx="3681328" cy="728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𝑚𝑒𝑑𝑖𝑎𝑛</m:t>
                      </m:r>
                      <m:r>
                        <a:rPr lang="en-US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40+45</m:t>
                          </m:r>
                        </m:num>
                        <m:den>
                          <m:r>
                            <a:rPr lang="en-US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=47.5</m:t>
                      </m:r>
                    </m:oMath>
                  </m:oMathPara>
                </a14:m>
                <a:endParaRPr 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FF3B90-582F-9242-8E64-3BCAB1C7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591" y="4481744"/>
                <a:ext cx="3681328" cy="728084"/>
              </a:xfrm>
              <a:prstGeom prst="rect">
                <a:avLst/>
              </a:prstGeom>
              <a:blipFill>
                <a:blip r:embed="rId2"/>
                <a:stretch>
                  <a:fillRect l="-1375" t="-1695" r="-1718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8D9F8DA2-C6BC-CF49-A41E-53012FBAE8C4}"/>
              </a:ext>
            </a:extLst>
          </p:cNvPr>
          <p:cNvSpPr/>
          <p:nvPr/>
        </p:nvSpPr>
        <p:spPr>
          <a:xfrm>
            <a:off x="6224231" y="4566386"/>
            <a:ext cx="863600" cy="587028"/>
          </a:xfrm>
          <a:prstGeom prst="rightArrow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9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9FBCF2-D88A-A242-BB7D-CEE1B73C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695" y="2408403"/>
            <a:ext cx="5089258" cy="2041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A1F1D-8B50-7A4D-AA2C-79F5CE61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>
            <a:normAutofit fontScale="90000"/>
          </a:bodyPr>
          <a:lstStyle/>
          <a:p>
            <a:r>
              <a:rPr lang="en-US" dirty="0"/>
              <a:t>Median </a:t>
            </a:r>
            <a:r>
              <a:rPr lang="en-US" dirty="0">
                <a:sym typeface="Wingdings" pitchFamily="2" charset="2"/>
              </a:rPr>
              <a:t>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F941B-A8E6-5945-896A-67380335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FF9E34-DA22-494C-B818-5612411D7C96}"/>
              </a:ext>
            </a:extLst>
          </p:cNvPr>
          <p:cNvSpPr/>
          <p:nvPr/>
        </p:nvSpPr>
        <p:spPr>
          <a:xfrm>
            <a:off x="7122293" y="1834876"/>
            <a:ext cx="320789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Using </a:t>
            </a:r>
            <a:r>
              <a:rPr lang="en-US" sz="2600" dirty="0" err="1"/>
              <a:t>Numpy</a:t>
            </a:r>
            <a:endParaRPr lang="en-US" sz="2600" dirty="0">
              <a:solidFill>
                <a:srgbClr val="0E1F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BC7E3-F18A-8648-8C77-0869ACD4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1" y="1722602"/>
            <a:ext cx="6426212" cy="44495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ABECBE-CDF0-3549-AB97-A8AEBBF1D186}"/>
              </a:ext>
            </a:extLst>
          </p:cNvPr>
          <p:cNvSpPr/>
          <p:nvPr/>
        </p:nvSpPr>
        <p:spPr>
          <a:xfrm>
            <a:off x="461581" y="1145061"/>
            <a:ext cx="320789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Native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9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07E8-816E-9144-BF8E-6FC89CB4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Modus </a:t>
            </a:r>
            <a:r>
              <a:rPr lang="en-US" dirty="0">
                <a:sym typeface="Wingdings" pitchFamily="2" charset="2"/>
              </a:rPr>
              <a:t> The Most Frequent Value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B4B2A-8402-1A4D-AB77-CF7DECC1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5EAD3B-DF2A-9746-9596-EC4D6DDF00F9}"/>
              </a:ext>
            </a:extLst>
          </p:cNvPr>
          <p:cNvSpPr/>
          <p:nvPr/>
        </p:nvSpPr>
        <p:spPr>
          <a:xfrm>
            <a:off x="838200" y="1918393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Mode is the values which most appear frequently at the group of data</a:t>
            </a:r>
            <a:endParaRPr lang="en-ID" sz="2400" dirty="0">
              <a:solidFill>
                <a:srgbClr val="FEBF1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EEFB79-973D-F74F-9DE2-AB40515CE338}"/>
              </a:ext>
            </a:extLst>
          </p:cNvPr>
          <p:cNvSpPr/>
          <p:nvPr/>
        </p:nvSpPr>
        <p:spPr>
          <a:xfrm>
            <a:off x="1119569" y="1492207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7F8D0E-EF0F-0B4F-ACAC-81844031F51E}"/>
              </a:ext>
            </a:extLst>
          </p:cNvPr>
          <p:cNvSpPr/>
          <p:nvPr/>
        </p:nvSpPr>
        <p:spPr>
          <a:xfrm>
            <a:off x="849976" y="4445779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400" dirty="0"/>
              <a:t>12</a:t>
            </a:r>
            <a:r>
              <a:rPr lang="en-ID" sz="2400" baseline="30000" dirty="0"/>
              <a:t>th</a:t>
            </a:r>
            <a:r>
              <a:rPr lang="en-ID" sz="2400" dirty="0"/>
              <a:t> High School Student Grade at SMA XYZ </a:t>
            </a:r>
            <a:r>
              <a:rPr lang="en-ID" sz="2400" dirty="0">
                <a:sym typeface="Wingdings" pitchFamily="2" charset="2"/>
              </a:rPr>
              <a:t> 70, 80, 70, 70, 90, 100</a:t>
            </a:r>
          </a:p>
          <a:p>
            <a:r>
              <a:rPr lang="en-ID" sz="2400" dirty="0">
                <a:solidFill>
                  <a:srgbClr val="FEBF12"/>
                </a:solidFill>
                <a:sym typeface="Wingdings" pitchFamily="2" charset="2"/>
              </a:rPr>
              <a:t> 70  3 times; 80  1 time; 90  1 time; 100  1 time</a:t>
            </a:r>
          </a:p>
          <a:p>
            <a:r>
              <a:rPr lang="en-ID" sz="2400" dirty="0">
                <a:solidFill>
                  <a:srgbClr val="FEBF12"/>
                </a:solidFill>
                <a:sym typeface="Wingdings" pitchFamily="2" charset="2"/>
              </a:rPr>
              <a:t>Mode = 70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A91446-47E2-6248-93AE-EFCADDE5C324}"/>
              </a:ext>
            </a:extLst>
          </p:cNvPr>
          <p:cNvSpPr/>
          <p:nvPr/>
        </p:nvSpPr>
        <p:spPr>
          <a:xfrm>
            <a:off x="1131345" y="4019593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0E1F43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2363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2C1A-963A-8F45-876F-107FDB53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727075"/>
          </a:xfrm>
        </p:spPr>
        <p:txBody>
          <a:bodyPr/>
          <a:lstStyle/>
          <a:p>
            <a:r>
              <a:rPr lang="en-US" dirty="0"/>
              <a:t>Mode </a:t>
            </a:r>
            <a:r>
              <a:rPr lang="en-US" dirty="0">
                <a:sym typeface="Wingdings" pitchFamily="2" charset="2"/>
              </a:rPr>
              <a:t>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E14C5-F0BA-1843-913F-9178F83C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3FB76-E47B-1342-9527-16BBA2FF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10" y="1905000"/>
            <a:ext cx="6087078" cy="42037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E6F9A-F10D-324C-8101-EB53227FB6C4}"/>
              </a:ext>
            </a:extLst>
          </p:cNvPr>
          <p:cNvSpPr/>
          <p:nvPr/>
        </p:nvSpPr>
        <p:spPr>
          <a:xfrm>
            <a:off x="3066761" y="1428793"/>
            <a:ext cx="42611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Scipy</a:t>
            </a:r>
            <a:r>
              <a:rPr lang="en-US" sz="2600" dirty="0"/>
              <a:t> vs. Native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8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44413C-5D7B-0D42-A164-9D594BD3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Data Centralizing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83694F-C3D5-8247-A7FE-492EBB57F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15429"/>
                </a:solidFill>
              </a:rPr>
              <a:t>What is the advantage of data central finding?</a:t>
            </a:r>
          </a:p>
        </p:txBody>
      </p:sp>
      <p:pic>
        <p:nvPicPr>
          <p:cNvPr id="8" name="Picture 7" descr="Stock numbers on a digital display">
            <a:extLst>
              <a:ext uri="{FF2B5EF4-FFF2-40B4-BE49-F238E27FC236}">
                <a16:creationId xmlns:a16="http://schemas.microsoft.com/office/drawing/2014/main" id="{5F79CBC2-FE28-E347-8D4E-6B6E29E6D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54424"/>
          <a:stretch/>
        </p:blipFill>
        <p:spPr>
          <a:xfrm>
            <a:off x="844550" y="1152483"/>
            <a:ext cx="9107526" cy="242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0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760F-D4EB-094D-BE9F-F7BACF5F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25475"/>
          </a:xfrm>
        </p:spPr>
        <p:txBody>
          <a:bodyPr>
            <a:normAutofit/>
          </a:bodyPr>
          <a:lstStyle/>
          <a:p>
            <a:r>
              <a:rPr lang="en-US" sz="3600" dirty="0"/>
              <a:t>Skewness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ACC97-B396-EE49-AE05-08D469B8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551523-6C9F-7C48-8EED-CBB2153C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5" y="1670050"/>
            <a:ext cx="10341429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0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2A7D4-0CD1-A746-B0F8-6B062C412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08C5C2-C557-AD42-8F5E-87854E677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Muhammad </a:t>
            </a:r>
            <a:r>
              <a:rPr lang="en-US" dirty="0" err="1"/>
              <a:t>Afif</a:t>
            </a:r>
            <a:r>
              <a:rPr lang="en-US" dirty="0"/>
              <a:t> </a:t>
            </a:r>
            <a:r>
              <a:rPr lang="en-US" dirty="0" err="1"/>
              <a:t>Hendrawan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M.T.</a:t>
            </a:r>
          </a:p>
          <a:p>
            <a:r>
              <a:rPr lang="en-US" dirty="0"/>
              <a:t>Translated by: </a:t>
            </a:r>
            <a:r>
              <a:rPr lang="en-US" dirty="0" err="1"/>
              <a:t>Septian</a:t>
            </a:r>
            <a:r>
              <a:rPr lang="en-US" dirty="0"/>
              <a:t> </a:t>
            </a:r>
            <a:r>
              <a:rPr lang="en-US" dirty="0" err="1"/>
              <a:t>Enggar</a:t>
            </a:r>
            <a:r>
              <a:rPr lang="en-US" dirty="0"/>
              <a:t>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8B97-0EB2-1B48-BBE3-3AF83BF5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9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93DC-FF80-BE43-A1A7-80EEF029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02541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515B29-1245-B24F-B031-3D1A00F70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334948"/>
              </p:ext>
            </p:extLst>
          </p:nvPr>
        </p:nvGraphicFramePr>
        <p:xfrm>
          <a:off x="1303020" y="1744112"/>
          <a:ext cx="9585960" cy="388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7592-8916-EC40-8E75-BF27CAE3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93DC-FF80-BE43-A1A7-80EEF029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02541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515B29-1245-B24F-B031-3D1A00F70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104176"/>
              </p:ext>
            </p:extLst>
          </p:nvPr>
        </p:nvGraphicFramePr>
        <p:xfrm>
          <a:off x="1303020" y="1744112"/>
          <a:ext cx="9585960" cy="388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7592-8916-EC40-8E75-BF27CAE3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5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45AF59-5AE4-954A-91AC-2CB40C17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distribution?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FD2F4C-4BB3-E849-8E4D-974D2145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15429"/>
                </a:solidFill>
              </a:rPr>
              <a:t>The definition? And what for?</a:t>
            </a:r>
          </a:p>
        </p:txBody>
      </p: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DDA2715D-9D7F-AC48-ADD2-62B3ADBF3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50" y="2747356"/>
            <a:ext cx="900000" cy="900000"/>
          </a:xfrm>
          <a:prstGeom prst="rect">
            <a:avLst/>
          </a:prstGeom>
        </p:spPr>
      </p:pic>
      <p:pic>
        <p:nvPicPr>
          <p:cNvPr id="12" name="Graphic 11" descr="Target with solid fill">
            <a:extLst>
              <a:ext uri="{FF2B5EF4-FFF2-40B4-BE49-F238E27FC236}">
                <a16:creationId xmlns:a16="http://schemas.microsoft.com/office/drawing/2014/main" id="{CEBC7DDF-8948-334D-8E4C-5ECBFA399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1850" y="2760184"/>
            <a:ext cx="900000" cy="900000"/>
          </a:xfrm>
          <a:prstGeom prst="rect">
            <a:avLst/>
          </a:prstGeom>
        </p:spPr>
      </p:pic>
      <p:pic>
        <p:nvPicPr>
          <p:cNvPr id="13" name="Graphic 12" descr="Target with solid fill">
            <a:extLst>
              <a:ext uri="{FF2B5EF4-FFF2-40B4-BE49-F238E27FC236}">
                <a16:creationId xmlns:a16="http://schemas.microsoft.com/office/drawing/2014/main" id="{F4148236-8A63-5F43-BFE5-F963DFC11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1850" y="2761655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05A4A-CC4E-8045-A9C2-88E17CC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39C58AA-872C-C942-A690-5C148997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49028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Distribution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FAE57E-01A3-B64B-B4D8-E4E1361F74E2}"/>
              </a:ext>
            </a:extLst>
          </p:cNvPr>
          <p:cNvSpPr/>
          <p:nvPr/>
        </p:nvSpPr>
        <p:spPr>
          <a:xfrm>
            <a:off x="849976" y="2269375"/>
            <a:ext cx="10492047" cy="263562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600" dirty="0"/>
              <a:t>A value which describes the distance between data to central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600" dirty="0"/>
              <a:t>Used to measure how optimum the value of data centralizing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600" dirty="0"/>
              <a:t>To find data central value which most relevant to the data condition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51DE76-A309-A248-8979-C2CF2E970E35}"/>
              </a:ext>
            </a:extLst>
          </p:cNvPr>
          <p:cNvSpPr/>
          <p:nvPr/>
        </p:nvSpPr>
        <p:spPr>
          <a:xfrm>
            <a:off x="1131345" y="1843189"/>
            <a:ext cx="175039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Definition</a:t>
            </a:r>
            <a:endParaRPr lang="en-US" sz="2600" dirty="0">
              <a:solidFill>
                <a:srgbClr val="0E1F43"/>
              </a:solidFill>
            </a:endParaRPr>
          </a:p>
        </p:txBody>
      </p:sp>
      <p:pic>
        <p:nvPicPr>
          <p:cNvPr id="3" name="Graphic 2" descr="Normal Distribution with solid fill">
            <a:extLst>
              <a:ext uri="{FF2B5EF4-FFF2-40B4-BE49-F238E27FC236}">
                <a16:creationId xmlns:a16="http://schemas.microsoft.com/office/drawing/2014/main" id="{AEF747B3-DA2A-6B42-819D-1022433C4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5200" y="232440"/>
            <a:ext cx="781714" cy="7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0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48F2D-68CD-7E44-8995-FDCE1CD6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Measurement of Data Distribution #1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851A6E-E9AA-8A41-B22E-8F1B277BD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15429"/>
                </a:solidFill>
              </a:rPr>
              <a:t>Measurement of data distribution can be performed by finding its range and interquartile range (IQR). But, what are they?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410A2-8F9B-8341-89FF-B01F64AB9C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6375" y="6399213"/>
            <a:ext cx="55562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" name="Graphic 2" descr="Normal Distribution with solid fill">
            <a:extLst>
              <a:ext uri="{FF2B5EF4-FFF2-40B4-BE49-F238E27FC236}">
                <a16:creationId xmlns:a16="http://schemas.microsoft.com/office/drawing/2014/main" id="{FB3631FB-9DC4-3741-BCE3-28FB906E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50" y="2678906"/>
            <a:ext cx="914400" cy="914400"/>
          </a:xfrm>
          <a:prstGeom prst="rect">
            <a:avLst/>
          </a:prstGeom>
        </p:spPr>
      </p:pic>
      <p:pic>
        <p:nvPicPr>
          <p:cNvPr id="7" name="Graphic 6" descr="Normal Distribution with solid fill">
            <a:extLst>
              <a:ext uri="{FF2B5EF4-FFF2-40B4-BE49-F238E27FC236}">
                <a16:creationId xmlns:a16="http://schemas.microsoft.com/office/drawing/2014/main" id="{432BF300-0427-BB46-9006-34C5865C9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650" y="2678906"/>
            <a:ext cx="914400" cy="914400"/>
          </a:xfrm>
          <a:prstGeom prst="rect">
            <a:avLst/>
          </a:prstGeom>
        </p:spPr>
      </p:pic>
      <p:pic>
        <p:nvPicPr>
          <p:cNvPr id="8" name="Graphic 7" descr="Normal Distribution with solid fill">
            <a:extLst>
              <a:ext uri="{FF2B5EF4-FFF2-40B4-BE49-F238E27FC236}">
                <a16:creationId xmlns:a16="http://schemas.microsoft.com/office/drawing/2014/main" id="{03D81AA3-CD55-874A-95EF-2B6042043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050" y="2678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7BE8-72F9-1E4A-9990-D34CB639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82279"/>
          </a:xfrm>
        </p:spPr>
        <p:txBody>
          <a:bodyPr>
            <a:normAutofit fontScale="90000"/>
          </a:bodyPr>
          <a:lstStyle/>
          <a:p>
            <a:r>
              <a:rPr lang="en-US" dirty="0"/>
              <a:t>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DCC-5CB0-1C4F-A0B0-593AA5DB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5A8417-A810-784D-80F6-EA8F6D51302E}"/>
              </a:ext>
            </a:extLst>
          </p:cNvPr>
          <p:cNvSpPr/>
          <p:nvPr/>
        </p:nvSpPr>
        <p:spPr>
          <a:xfrm>
            <a:off x="849976" y="1753986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A difference value between the highest observed value to the smallest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Used to show the standout of extreme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The value is influenced by its extreme value (the highest or the smallest one)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3587C4B-DD0E-0541-B24F-7FCAC6B98AA7}"/>
              </a:ext>
            </a:extLst>
          </p:cNvPr>
          <p:cNvSpPr/>
          <p:nvPr/>
        </p:nvSpPr>
        <p:spPr>
          <a:xfrm>
            <a:off x="1131345" y="1327800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Range Value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B787B3-E78B-4F46-821A-3BB84001725B}"/>
              </a:ext>
            </a:extLst>
          </p:cNvPr>
          <p:cNvSpPr/>
          <p:nvPr/>
        </p:nvSpPr>
        <p:spPr>
          <a:xfrm>
            <a:off x="2958176" y="4135582"/>
            <a:ext cx="569052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EA2161-709E-7A42-9394-8410B3F71C60}"/>
              </a:ext>
            </a:extLst>
          </p:cNvPr>
          <p:cNvSpPr/>
          <p:nvPr/>
        </p:nvSpPr>
        <p:spPr>
          <a:xfrm>
            <a:off x="3239545" y="3709396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Formula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D0FF3C-4431-6C47-AE3C-0363824B56E0}"/>
                  </a:ext>
                </a:extLst>
              </p:cNvPr>
              <p:cNvSpPr txBox="1"/>
              <p:nvPr/>
            </p:nvSpPr>
            <p:spPr>
              <a:xfrm>
                <a:off x="3180425" y="4682364"/>
                <a:ext cx="52460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D0FF3C-4431-6C47-AE3C-0363824B5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425" y="4682364"/>
                <a:ext cx="524602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245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7BE8-72F9-1E4A-9990-D34CB639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82279"/>
          </a:xfrm>
        </p:spPr>
        <p:txBody>
          <a:bodyPr>
            <a:normAutofit fontScale="90000"/>
          </a:bodyPr>
          <a:lstStyle/>
          <a:p>
            <a:r>
              <a:rPr lang="en-US" dirty="0"/>
              <a:t>Range –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DCC-5CB0-1C4F-A0B0-593AA5DB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5A8417-A810-784D-80F6-EA8F6D51302E}"/>
              </a:ext>
            </a:extLst>
          </p:cNvPr>
          <p:cNvSpPr/>
          <p:nvPr/>
        </p:nvSpPr>
        <p:spPr>
          <a:xfrm>
            <a:off x="849976" y="1753986"/>
            <a:ext cx="10492047" cy="1153151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dirty="0"/>
              <a:t>23	56	45	65	59	55	62	54	85	25</a:t>
            </a:r>
            <a:endParaRPr lang="en-ID" sz="30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3587C4B-DD0E-0541-B24F-7FCAC6B98AA7}"/>
              </a:ext>
            </a:extLst>
          </p:cNvPr>
          <p:cNvSpPr/>
          <p:nvPr/>
        </p:nvSpPr>
        <p:spPr>
          <a:xfrm>
            <a:off x="1131345" y="1327800"/>
            <a:ext cx="52186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12</a:t>
            </a:r>
            <a:r>
              <a:rPr lang="en-US" sz="2600" baseline="30000" dirty="0"/>
              <a:t>th</a:t>
            </a:r>
            <a:r>
              <a:rPr lang="en-US" sz="2600" dirty="0"/>
              <a:t> math student grade at SMA XYZ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E62A65-4246-BE4F-804D-2C26E22BC721}"/>
              </a:ext>
            </a:extLst>
          </p:cNvPr>
          <p:cNvSpPr/>
          <p:nvPr/>
        </p:nvSpPr>
        <p:spPr>
          <a:xfrm>
            <a:off x="849977" y="4135582"/>
            <a:ext cx="4941224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C0E772-D218-544E-AAC8-7F9C44918EAA}"/>
              </a:ext>
            </a:extLst>
          </p:cNvPr>
          <p:cNvSpPr/>
          <p:nvPr/>
        </p:nvSpPr>
        <p:spPr>
          <a:xfrm>
            <a:off x="1131345" y="3709396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Result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D91836-E58B-F948-A04E-9A7007378A8B}"/>
                  </a:ext>
                </a:extLst>
              </p:cNvPr>
              <p:cNvSpPr txBox="1"/>
              <p:nvPr/>
            </p:nvSpPr>
            <p:spPr>
              <a:xfrm>
                <a:off x="959772" y="4737088"/>
                <a:ext cx="46790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𝑟𝑒𝑛𝑡𝑎𝑛𝑔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=85−23=62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D91836-E58B-F948-A04E-9A7007378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2" y="4737088"/>
                <a:ext cx="4679028" cy="492443"/>
              </a:xfrm>
              <a:prstGeom prst="rect">
                <a:avLst/>
              </a:prstGeom>
              <a:blipFill>
                <a:blip r:embed="rId2"/>
                <a:stretch>
                  <a:fillRect l="-54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63504E-49A9-F042-9B79-1BCD3E0A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547" y="3500129"/>
            <a:ext cx="6074406" cy="240176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EE777B6-711E-2A4A-B39D-3FCFFDF35B01}"/>
              </a:ext>
            </a:extLst>
          </p:cNvPr>
          <p:cNvSpPr/>
          <p:nvPr/>
        </p:nvSpPr>
        <p:spPr>
          <a:xfrm>
            <a:off x="6235699" y="2993288"/>
            <a:ext cx="1770477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Python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67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4544-4259-8D4F-827B-A32732F7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>
            <a:normAutofit fontScale="90000"/>
          </a:bodyPr>
          <a:lstStyle/>
          <a:p>
            <a:r>
              <a:rPr lang="en-US" dirty="0"/>
              <a:t>Interquartile Range (IQR)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F0994-1DBA-ED43-B519-E370373C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C53723-88B0-E642-83D0-2B725A78B3DB}"/>
              </a:ext>
            </a:extLst>
          </p:cNvPr>
          <p:cNvSpPr/>
          <p:nvPr/>
        </p:nvSpPr>
        <p:spPr>
          <a:xfrm>
            <a:off x="849976" y="1753986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Dividing data into 4 groups, the 25% first part(Q1), 50% data (Q2), 75% data (Q3), and 100% data (Q4) respectively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00F9F7-7C0F-1E41-B0A9-E0933512CFD3}"/>
              </a:ext>
            </a:extLst>
          </p:cNvPr>
          <p:cNvSpPr/>
          <p:nvPr/>
        </p:nvSpPr>
        <p:spPr>
          <a:xfrm>
            <a:off x="1131345" y="1327800"/>
            <a:ext cx="28183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Kuartil</a:t>
            </a:r>
            <a:r>
              <a:rPr lang="en-US" sz="2600" dirty="0"/>
              <a:t> (Quartile)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A3F356-B186-6A4B-AF50-D256686CBE86}"/>
              </a:ext>
            </a:extLst>
          </p:cNvPr>
          <p:cNvSpPr/>
          <p:nvPr/>
        </p:nvSpPr>
        <p:spPr>
          <a:xfrm>
            <a:off x="849977" y="4127270"/>
            <a:ext cx="496662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A value which is used to describe 50% middle observed value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2B2BD2-10D5-CF47-928D-19EC948002F7}"/>
              </a:ext>
            </a:extLst>
          </p:cNvPr>
          <p:cNvSpPr/>
          <p:nvPr/>
        </p:nvSpPr>
        <p:spPr>
          <a:xfrm>
            <a:off x="1131345" y="3701084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IQR Value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8FF113-A890-D740-9F01-90B1C8B5FAD3}"/>
              </a:ext>
            </a:extLst>
          </p:cNvPr>
          <p:cNvSpPr/>
          <p:nvPr/>
        </p:nvSpPr>
        <p:spPr>
          <a:xfrm>
            <a:off x="6267264" y="4127270"/>
            <a:ext cx="5074759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885BB1D-3C6D-0F41-BAC8-3E05689A4E5D}"/>
              </a:ext>
            </a:extLst>
          </p:cNvPr>
          <p:cNvSpPr/>
          <p:nvPr/>
        </p:nvSpPr>
        <p:spPr>
          <a:xfrm>
            <a:off x="6548632" y="3701084"/>
            <a:ext cx="362500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Mathematical Definition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76794B-66D6-6443-9001-39CDF908C7C5}"/>
                  </a:ext>
                </a:extLst>
              </p:cNvPr>
              <p:cNvSpPr txBox="1"/>
              <p:nvPr/>
            </p:nvSpPr>
            <p:spPr>
              <a:xfrm>
                <a:off x="7435646" y="4733944"/>
                <a:ext cx="273799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3 −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76794B-66D6-6443-9001-39CDF908C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646" y="4733944"/>
                <a:ext cx="2737994" cy="461665"/>
              </a:xfrm>
              <a:prstGeom prst="rect">
                <a:avLst/>
              </a:prstGeom>
              <a:blipFill>
                <a:blip r:embed="rId2"/>
                <a:stretch>
                  <a:fillRect l="-4147" t="-8108" r="-3687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25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B38-4A58-AA4B-A488-82E6AA8D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>
            <a:noAutofit/>
          </a:bodyPr>
          <a:lstStyle/>
          <a:p>
            <a:r>
              <a:rPr lang="en-US" sz="3600" dirty="0"/>
              <a:t>How to obtain Q3 and Q1 value?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F652-9097-D54A-8B6F-6C417F60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30F298E-4625-CE42-9806-7DBF9007A160}"/>
              </a:ext>
            </a:extLst>
          </p:cNvPr>
          <p:cNvSpPr/>
          <p:nvPr/>
        </p:nvSpPr>
        <p:spPr>
          <a:xfrm>
            <a:off x="849976" y="1753986"/>
            <a:ext cx="10492047" cy="1192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000" dirty="0"/>
              <a:t>23	25	45	54	55	56	59	62	65	85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67AD80-DB29-E14A-81C9-CB6268FC0A03}"/>
              </a:ext>
            </a:extLst>
          </p:cNvPr>
          <p:cNvSpPr/>
          <p:nvPr/>
        </p:nvSpPr>
        <p:spPr>
          <a:xfrm>
            <a:off x="1131345" y="1327800"/>
            <a:ext cx="28183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</a:t>
            </a:r>
            <a:r>
              <a:rPr lang="en-US" sz="2600" baseline="30000" dirty="0"/>
              <a:t>st</a:t>
            </a:r>
            <a:r>
              <a:rPr lang="en-US" sz="2600" dirty="0"/>
              <a:t> Example</a:t>
            </a:r>
            <a:endParaRPr lang="en-US" sz="2600" dirty="0">
              <a:solidFill>
                <a:srgbClr val="0E1F43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E534FA-FF83-CF4D-BB08-1945148950C3}"/>
              </a:ext>
            </a:extLst>
          </p:cNvPr>
          <p:cNvCxnSpPr/>
          <p:nvPr/>
        </p:nvCxnSpPr>
        <p:spPr>
          <a:xfrm>
            <a:off x="6096000" y="1327800"/>
            <a:ext cx="0" cy="2101200"/>
          </a:xfrm>
          <a:prstGeom prst="line">
            <a:avLst/>
          </a:prstGeom>
          <a:ln w="38100">
            <a:solidFill>
              <a:srgbClr val="F15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C2E673-7BE5-2B42-AF40-2E25F74A3F29}"/>
              </a:ext>
            </a:extLst>
          </p:cNvPr>
          <p:cNvSpPr txBox="1"/>
          <p:nvPr/>
        </p:nvSpPr>
        <p:spPr>
          <a:xfrm>
            <a:off x="5776841" y="3407387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37B0DF-A743-7A4E-AB9F-E84C54C656D5}"/>
              </a:ext>
            </a:extLst>
          </p:cNvPr>
          <p:cNvSpPr/>
          <p:nvPr/>
        </p:nvSpPr>
        <p:spPr>
          <a:xfrm>
            <a:off x="5346699" y="2041850"/>
            <a:ext cx="1498600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0CC2B1-F7B2-424F-BDD2-8FCDF93E0B2F}"/>
                  </a:ext>
                </a:extLst>
              </p:cNvPr>
              <p:cNvSpPr txBox="1"/>
              <p:nvPr/>
            </p:nvSpPr>
            <p:spPr>
              <a:xfrm>
                <a:off x="4736739" y="4058330"/>
                <a:ext cx="2992999" cy="728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55+56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=55.5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0CC2B1-F7B2-424F-BDD2-8FCDF93E0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739" y="4058330"/>
                <a:ext cx="2992999" cy="728084"/>
              </a:xfrm>
              <a:prstGeom prst="rect">
                <a:avLst/>
              </a:prstGeom>
              <a:blipFill>
                <a:blip r:embed="rId2"/>
                <a:stretch>
                  <a:fillRect l="-2954" t="-3448" r="-211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24E37C-263E-EC47-8EAF-05D437BBCB69}"/>
              </a:ext>
            </a:extLst>
          </p:cNvPr>
          <p:cNvSpPr/>
          <p:nvPr/>
        </p:nvSpPr>
        <p:spPr>
          <a:xfrm>
            <a:off x="1599737" y="2051743"/>
            <a:ext cx="4280363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F54404-262B-2940-993E-2B6BB3A9E990}"/>
              </a:ext>
            </a:extLst>
          </p:cNvPr>
          <p:cNvSpPr/>
          <p:nvPr/>
        </p:nvSpPr>
        <p:spPr>
          <a:xfrm>
            <a:off x="3505199" y="2051743"/>
            <a:ext cx="557505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0DC024-8E19-EF4A-BE42-7D4DD0D04A0D}"/>
              </a:ext>
            </a:extLst>
          </p:cNvPr>
          <p:cNvCxnSpPr>
            <a:cxnSpLocks/>
          </p:cNvCxnSpPr>
          <p:nvPr/>
        </p:nvCxnSpPr>
        <p:spPr>
          <a:xfrm flipH="1">
            <a:off x="2273081" y="2648661"/>
            <a:ext cx="1335578" cy="1045636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6E539E-BFAC-5746-AA29-D8F4A8F77B52}"/>
                  </a:ext>
                </a:extLst>
              </p:cNvPr>
              <p:cNvSpPr txBox="1"/>
              <p:nvPr/>
            </p:nvSpPr>
            <p:spPr>
              <a:xfrm>
                <a:off x="1301208" y="4282373"/>
                <a:ext cx="12393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1=45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6E539E-BFAC-5746-AA29-D8F4A8F77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208" y="4282373"/>
                <a:ext cx="1239314" cy="384721"/>
              </a:xfrm>
              <a:prstGeom prst="rect">
                <a:avLst/>
              </a:prstGeom>
              <a:blipFill>
                <a:blip r:embed="rId3"/>
                <a:stretch>
                  <a:fillRect l="-8081" r="-5051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021521-C5A3-E44B-8D64-F37F6158FF1D}"/>
              </a:ext>
            </a:extLst>
          </p:cNvPr>
          <p:cNvSpPr/>
          <p:nvPr/>
        </p:nvSpPr>
        <p:spPr>
          <a:xfrm>
            <a:off x="6311901" y="2051743"/>
            <a:ext cx="4273775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CC573B-04FE-354C-9912-D879D4881FC7}"/>
              </a:ext>
            </a:extLst>
          </p:cNvPr>
          <p:cNvSpPr/>
          <p:nvPr/>
        </p:nvSpPr>
        <p:spPr>
          <a:xfrm>
            <a:off x="8129065" y="2051743"/>
            <a:ext cx="533168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2AC8CC-2642-2943-A108-983C48B18B22}"/>
              </a:ext>
            </a:extLst>
          </p:cNvPr>
          <p:cNvCxnSpPr>
            <a:cxnSpLocks/>
          </p:cNvCxnSpPr>
          <p:nvPr/>
        </p:nvCxnSpPr>
        <p:spPr>
          <a:xfrm>
            <a:off x="8878134" y="2638750"/>
            <a:ext cx="1633969" cy="948652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292D44-4992-FD48-A7CB-E8B34415D006}"/>
                  </a:ext>
                </a:extLst>
              </p:cNvPr>
              <p:cNvSpPr txBox="1"/>
              <p:nvPr/>
            </p:nvSpPr>
            <p:spPr>
              <a:xfrm>
                <a:off x="9844191" y="4230011"/>
                <a:ext cx="123931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3=62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292D44-4992-FD48-A7CB-E8B34415D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191" y="4230011"/>
                <a:ext cx="1239314" cy="384721"/>
              </a:xfrm>
              <a:prstGeom prst="rect">
                <a:avLst/>
              </a:prstGeom>
              <a:blipFill>
                <a:blip r:embed="rId4"/>
                <a:stretch>
                  <a:fillRect l="-8163" r="-5102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BF0728B-7A09-C946-8546-3B9C0F97A3BD}"/>
              </a:ext>
            </a:extLst>
          </p:cNvPr>
          <p:cNvSpPr txBox="1"/>
          <p:nvPr/>
        </p:nvSpPr>
        <p:spPr>
          <a:xfrm>
            <a:off x="1634765" y="3744182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27A79-D31B-DC48-A50F-8DD68A081A72}"/>
              </a:ext>
            </a:extLst>
          </p:cNvPr>
          <p:cNvSpPr txBox="1"/>
          <p:nvPr/>
        </p:nvSpPr>
        <p:spPr>
          <a:xfrm>
            <a:off x="10192944" y="3728375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C73F27-98D2-F349-8FE8-78011F6ACF5C}"/>
                  </a:ext>
                </a:extLst>
              </p:cNvPr>
              <p:cNvSpPr txBox="1"/>
              <p:nvPr/>
            </p:nvSpPr>
            <p:spPr>
              <a:xfrm>
                <a:off x="4309933" y="5299367"/>
                <a:ext cx="357213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15429"/>
                          </a:solidFill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en-US" sz="3000" b="0" i="1" smtClean="0">
                          <a:solidFill>
                            <a:srgbClr val="F15429"/>
                          </a:solidFill>
                          <a:latin typeface="Cambria Math" panose="02040503050406030204" pitchFamily="18" charset="0"/>
                        </a:rPr>
                        <m:t>=62 −45=17</m:t>
                      </m:r>
                    </m:oMath>
                  </m:oMathPara>
                </a14:m>
                <a:endParaRPr lang="en-US" sz="3000" dirty="0">
                  <a:solidFill>
                    <a:srgbClr val="F15429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C73F27-98D2-F349-8FE8-78011F6AC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933" y="5299367"/>
                <a:ext cx="3572132" cy="461665"/>
              </a:xfrm>
              <a:prstGeom prst="rect">
                <a:avLst/>
              </a:prstGeom>
              <a:blipFill>
                <a:blip r:embed="rId5"/>
                <a:stretch>
                  <a:fillRect l="-3191" t="-8108" r="-1773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8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3" grpId="0" animBg="1"/>
      <p:bldP spid="16" grpId="0"/>
      <p:bldP spid="17" grpId="0" animBg="1"/>
      <p:bldP spid="18" grpId="0" animBg="1"/>
      <p:bldP spid="20" grpId="0"/>
      <p:bldP spid="21" grpId="0"/>
      <p:bldP spid="23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50C92-EFF8-FA4B-86E2-0F0C61B9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4B38CC-932E-F345-BDA3-B434BDC7DBF7}"/>
              </a:ext>
            </a:extLst>
          </p:cNvPr>
          <p:cNvSpPr/>
          <p:nvPr/>
        </p:nvSpPr>
        <p:spPr>
          <a:xfrm>
            <a:off x="849976" y="1753986"/>
            <a:ext cx="10492047" cy="1192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000" dirty="0"/>
              <a:t>23	25	45	54	55	55	56	59	62	65	85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A1FC9-A0A5-A74D-9D94-09F98ED8AEB5}"/>
              </a:ext>
            </a:extLst>
          </p:cNvPr>
          <p:cNvSpPr/>
          <p:nvPr/>
        </p:nvSpPr>
        <p:spPr>
          <a:xfrm>
            <a:off x="1131345" y="1327800"/>
            <a:ext cx="28183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2</a:t>
            </a:r>
            <a:r>
              <a:rPr lang="en-US" sz="2600" baseline="30000" dirty="0"/>
              <a:t>nd</a:t>
            </a:r>
            <a:r>
              <a:rPr lang="en-US" sz="2600" dirty="0"/>
              <a:t> Example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3DFB86-DF9E-F647-A61C-21A494EE9842}"/>
              </a:ext>
            </a:extLst>
          </p:cNvPr>
          <p:cNvSpPr/>
          <p:nvPr/>
        </p:nvSpPr>
        <p:spPr>
          <a:xfrm>
            <a:off x="5734048" y="2051743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B011BF-CC29-A946-BA00-86B642EE1006}"/>
              </a:ext>
            </a:extLst>
          </p:cNvPr>
          <p:cNvSpPr/>
          <p:nvPr/>
        </p:nvSpPr>
        <p:spPr>
          <a:xfrm>
            <a:off x="3003548" y="2051743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524699-C425-6046-B3B7-3FE21210DCEB}"/>
              </a:ext>
            </a:extLst>
          </p:cNvPr>
          <p:cNvSpPr/>
          <p:nvPr/>
        </p:nvSpPr>
        <p:spPr>
          <a:xfrm>
            <a:off x="8502646" y="2041872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53073-0723-E84C-8C8C-8D911F447176}"/>
              </a:ext>
            </a:extLst>
          </p:cNvPr>
          <p:cNvCxnSpPr>
            <a:stCxn id="8" idx="2"/>
          </p:cNvCxnSpPr>
          <p:nvPr/>
        </p:nvCxnSpPr>
        <p:spPr>
          <a:xfrm flipH="1">
            <a:off x="6095998" y="2648643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0F5444-8188-6C4E-81F0-F035871B91D8}"/>
              </a:ext>
            </a:extLst>
          </p:cNvPr>
          <p:cNvCxnSpPr/>
          <p:nvPr/>
        </p:nvCxnSpPr>
        <p:spPr>
          <a:xfrm flipH="1">
            <a:off x="3365498" y="2644429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955F69-6104-3145-A6C2-4A3D653DC235}"/>
              </a:ext>
            </a:extLst>
          </p:cNvPr>
          <p:cNvCxnSpPr/>
          <p:nvPr/>
        </p:nvCxnSpPr>
        <p:spPr>
          <a:xfrm flipH="1">
            <a:off x="8864596" y="2638772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AA3A3F-302C-AF4D-84E4-F647D6EFCBB8}"/>
              </a:ext>
            </a:extLst>
          </p:cNvPr>
          <p:cNvSpPr txBox="1"/>
          <p:nvPr/>
        </p:nvSpPr>
        <p:spPr>
          <a:xfrm>
            <a:off x="3046340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160DC-2F00-4841-9529-5A586E746874}"/>
              </a:ext>
            </a:extLst>
          </p:cNvPr>
          <p:cNvSpPr txBox="1"/>
          <p:nvPr/>
        </p:nvSpPr>
        <p:spPr>
          <a:xfrm>
            <a:off x="5776840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DBBD15-7BEE-2E4D-B380-7988E42378FD}"/>
              </a:ext>
            </a:extLst>
          </p:cNvPr>
          <p:cNvSpPr txBox="1"/>
          <p:nvPr/>
        </p:nvSpPr>
        <p:spPr>
          <a:xfrm>
            <a:off x="8545438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Q3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8C60294-6283-FD4C-9430-F5D7A3F1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>
            <a:noAutofit/>
          </a:bodyPr>
          <a:lstStyle/>
          <a:p>
            <a:r>
              <a:rPr lang="en-US" sz="3600" dirty="0"/>
              <a:t>How to obtain Q3 and Q1 value? (3)</a:t>
            </a:r>
          </a:p>
        </p:txBody>
      </p:sp>
    </p:spTree>
    <p:extLst>
      <p:ext uri="{BB962C8B-B14F-4D97-AF65-F5344CB8AC3E}">
        <p14:creationId xmlns:p14="http://schemas.microsoft.com/office/powerpoint/2010/main" val="33603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99364-CA28-4640-A4A9-F3AC1512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4BA10-832E-5341-A54A-519A4DC9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61" y="1663098"/>
            <a:ext cx="7235639" cy="45599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0B8481-66D9-6344-A8F0-9CF10E7B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>
            <a:noAutofit/>
          </a:bodyPr>
          <a:lstStyle/>
          <a:p>
            <a:r>
              <a:rPr lang="en-US" sz="3600" dirty="0"/>
              <a:t>How to obtain Q3 and Q1 value? (3)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FB4F65-A504-C042-9FAD-F6EC1A97A0BA}"/>
              </a:ext>
            </a:extLst>
          </p:cNvPr>
          <p:cNvSpPr/>
          <p:nvPr/>
        </p:nvSpPr>
        <p:spPr>
          <a:xfrm>
            <a:off x="2795045" y="1175400"/>
            <a:ext cx="19420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Python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46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3611-BEC6-014A-8F7C-CDFD42A8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57467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Why the result from Python Pandas is different?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AB19-1D6F-9E43-A261-99D152E0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EC7F9-B102-AB4E-A46C-F04FB27C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2" y="1818037"/>
            <a:ext cx="5845129" cy="368360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955B98-76CF-F84D-9884-9BD2B831F526}"/>
              </a:ext>
            </a:extLst>
          </p:cNvPr>
          <p:cNvSpPr/>
          <p:nvPr/>
        </p:nvSpPr>
        <p:spPr>
          <a:xfrm>
            <a:off x="1047404" y="4438996"/>
            <a:ext cx="1313411" cy="532014"/>
          </a:xfrm>
          <a:prstGeom prst="roundRect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65BB0639-17F6-DA4E-B4CA-A6456B696DC6}"/>
              </a:ext>
            </a:extLst>
          </p:cNvPr>
          <p:cNvSpPr/>
          <p:nvPr/>
        </p:nvSpPr>
        <p:spPr>
          <a:xfrm rot="20523468">
            <a:off x="2418035" y="3990110"/>
            <a:ext cx="1753986" cy="6483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D0A63-C430-184D-B8C1-BB5718583FE7}"/>
              </a:ext>
            </a:extLst>
          </p:cNvPr>
          <p:cNvSpPr txBox="1"/>
          <p:nvPr/>
        </p:nvSpPr>
        <p:spPr>
          <a:xfrm>
            <a:off x="4229242" y="3667975"/>
            <a:ext cx="186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Perhatikan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Q1, Q2, dan Q3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53343-DFC5-5844-9D2D-8B091B9A5999}"/>
              </a:ext>
            </a:extLst>
          </p:cNvPr>
          <p:cNvSpPr txBox="1"/>
          <p:nvPr/>
        </p:nvSpPr>
        <p:spPr>
          <a:xfrm>
            <a:off x="6625242" y="1818037"/>
            <a:ext cx="50610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Pandas, the approach of finding percentile dan quantile (including quartile) value is performed by using </a:t>
            </a:r>
            <a:r>
              <a:rPr lang="en-US" b="1" dirty="0">
                <a:solidFill>
                  <a:srgbClr val="F15429"/>
                </a:solidFill>
              </a:rPr>
              <a:t>LINEAR INTERPOLATION </a:t>
            </a:r>
            <a:r>
              <a:rPr lang="en-US" dirty="0"/>
              <a:t>value</a:t>
            </a:r>
          </a:p>
          <a:p>
            <a:endParaRPr lang="en-US" b="1" dirty="0">
              <a:solidFill>
                <a:srgbClr val="F15429"/>
              </a:solidFill>
            </a:endParaRPr>
          </a:p>
          <a:p>
            <a:r>
              <a:rPr lang="en-US" dirty="0"/>
              <a:t>Linear interpolation value is utilized when the looked value is located between two values (total data is even)</a:t>
            </a:r>
          </a:p>
          <a:p>
            <a:endParaRPr lang="en-US" dirty="0"/>
          </a:p>
          <a:p>
            <a:r>
              <a:rPr lang="en-US" dirty="0"/>
              <a:t>Linear interpolation value can be obtained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6CD27-EB5D-5F4C-BEB6-521EC321DD8D}"/>
                  </a:ext>
                </a:extLst>
              </p:cNvPr>
              <p:cNvSpPr txBox="1"/>
              <p:nvPr/>
            </p:nvSpPr>
            <p:spPr>
              <a:xfrm>
                <a:off x="7602079" y="4300496"/>
                <a:ext cx="3107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𝑙𝑖𝑛𝑒𝑎𝑟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𝑓𝑟𝑎𝑐𝑡𝑖𝑜𝑛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6CD27-EB5D-5F4C-BEB6-521EC321D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079" y="4300496"/>
                <a:ext cx="3107389" cy="276999"/>
              </a:xfrm>
              <a:prstGeom prst="rect">
                <a:avLst/>
              </a:prstGeom>
              <a:blipFill>
                <a:blip r:embed="rId3"/>
                <a:stretch>
                  <a:fillRect l="-407" t="-4348" r="-20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2F3333-43F7-1B40-89F8-40BAC8F347B0}"/>
                  </a:ext>
                </a:extLst>
              </p:cNvPr>
              <p:cNvSpPr txBox="1"/>
              <p:nvPr/>
            </p:nvSpPr>
            <p:spPr>
              <a:xfrm>
                <a:off x="6625242" y="4881291"/>
                <a:ext cx="50610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obtain average value between two values, Pandas must use ‘midpoint’ where the value is resulted from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2F3333-43F7-1B40-89F8-40BAC8F34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242" y="4881291"/>
                <a:ext cx="5061065" cy="923330"/>
              </a:xfrm>
              <a:prstGeom prst="rect">
                <a:avLst/>
              </a:prstGeom>
              <a:blipFill>
                <a:blip r:embed="rId4"/>
                <a:stretch>
                  <a:fillRect l="-1084" t="-3974" b="-993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29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45AF59-5AE4-954A-91AC-2CB40C17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centralizing?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FD2F4C-4BB3-E849-8E4D-974D2145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15429"/>
                </a:solidFill>
              </a:rPr>
              <a:t>A </a:t>
            </a:r>
            <a:r>
              <a:rPr lang="en-US">
                <a:solidFill>
                  <a:srgbClr val="F15429"/>
                </a:solidFill>
              </a:rPr>
              <a:t>statistic summary of data</a:t>
            </a:r>
            <a:endParaRPr lang="en-US" dirty="0">
              <a:solidFill>
                <a:srgbClr val="F15429"/>
              </a:solidFill>
            </a:endParaRPr>
          </a:p>
        </p:txBody>
      </p:sp>
      <p:pic>
        <p:nvPicPr>
          <p:cNvPr id="11" name="Graphic 10" descr="Target with solid fill">
            <a:extLst>
              <a:ext uri="{FF2B5EF4-FFF2-40B4-BE49-F238E27FC236}">
                <a16:creationId xmlns:a16="http://schemas.microsoft.com/office/drawing/2014/main" id="{DDA2715D-9D7F-AC48-ADD2-62B3ADBF3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50" y="2747356"/>
            <a:ext cx="900000" cy="900000"/>
          </a:xfrm>
          <a:prstGeom prst="rect">
            <a:avLst/>
          </a:prstGeom>
        </p:spPr>
      </p:pic>
      <p:pic>
        <p:nvPicPr>
          <p:cNvPr id="12" name="Graphic 11" descr="Target with solid fill">
            <a:extLst>
              <a:ext uri="{FF2B5EF4-FFF2-40B4-BE49-F238E27FC236}">
                <a16:creationId xmlns:a16="http://schemas.microsoft.com/office/drawing/2014/main" id="{CEBC7DDF-8948-334D-8E4C-5ECBFA399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1850" y="2760184"/>
            <a:ext cx="900000" cy="900000"/>
          </a:xfrm>
          <a:prstGeom prst="rect">
            <a:avLst/>
          </a:prstGeom>
        </p:spPr>
      </p:pic>
      <p:pic>
        <p:nvPicPr>
          <p:cNvPr id="13" name="Graphic 12" descr="Target with solid fill">
            <a:extLst>
              <a:ext uri="{FF2B5EF4-FFF2-40B4-BE49-F238E27FC236}">
                <a16:creationId xmlns:a16="http://schemas.microsoft.com/office/drawing/2014/main" id="{F4148236-8A63-5F43-BFE5-F963DFC11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1850" y="2761655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4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A409-B071-DD45-B137-7631795E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856846"/>
          </a:xfrm>
        </p:spPr>
        <p:txBody>
          <a:bodyPr>
            <a:noAutofit/>
          </a:bodyPr>
          <a:lstStyle/>
          <a:p>
            <a:r>
              <a:rPr lang="en-US" sz="3600" dirty="0"/>
              <a:t>Finding percentile, quantile, or quartile value using Python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028AD-9D51-D74E-8EF1-CEE58C2A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35BDF1-B4B7-674D-B0FC-2E95A224B25B}"/>
              </a:ext>
            </a:extLst>
          </p:cNvPr>
          <p:cNvSpPr/>
          <p:nvPr/>
        </p:nvSpPr>
        <p:spPr>
          <a:xfrm>
            <a:off x="838200" y="2283763"/>
            <a:ext cx="5568713" cy="629957"/>
          </a:xfrm>
          <a:prstGeom prst="roundRect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Example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E2C42-F1B6-9C46-845D-9E8103B1DECB}"/>
                  </a:ext>
                </a:extLst>
              </p:cNvPr>
              <p:cNvSpPr txBox="1"/>
              <p:nvPr/>
            </p:nvSpPr>
            <p:spPr>
              <a:xfrm>
                <a:off x="838200" y="3217267"/>
                <a:ext cx="952557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Linear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𝑓𝑟𝑎𝑐𝑡𝑖𝑜𝑛</m:t>
                    </m:r>
                  </m:oMath>
                </a14:m>
                <a:r>
                  <a:rPr lang="en-US" sz="2800" b="0" dirty="0">
                    <a:sym typeface="Wingdings" pitchFamily="2" charset="2"/>
                  </a:rPr>
                  <a:t> (</a:t>
                </a:r>
                <a:r>
                  <a:rPr lang="en-US" sz="2800" b="1" dirty="0">
                    <a:solidFill>
                      <a:srgbClr val="F15429"/>
                    </a:solidFill>
                    <a:sym typeface="Wingdings" pitchFamily="2" charset="2"/>
                  </a:rPr>
                  <a:t>is used </a:t>
                </a:r>
                <a:r>
                  <a:rPr lang="en-US" sz="2800" b="1" dirty="0" err="1">
                    <a:solidFill>
                      <a:srgbClr val="F15429"/>
                    </a:solidFill>
                    <a:sym typeface="Wingdings" pitchFamily="2" charset="2"/>
                  </a:rPr>
                  <a:t>defaultly</a:t>
                </a:r>
                <a:r>
                  <a:rPr lang="en-US" sz="2800" b="0" dirty="0">
                    <a:sym typeface="Wingdings" pitchFamily="2" charset="2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Higher </a:t>
                </a:r>
                <a:r>
                  <a:rPr lang="en-US" sz="2800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</a:t>
                </a:r>
                <a:r>
                  <a:rPr lang="en-US" sz="2800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r>
                  <a:rPr lang="en-US" sz="2800" dirty="0"/>
                  <a:t> 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is determined by the nearest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Midpoint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)/2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CE2C42-F1B6-9C46-845D-9E8103B1D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17267"/>
                <a:ext cx="9525572" cy="2246769"/>
              </a:xfrm>
              <a:prstGeom prst="rect">
                <a:avLst/>
              </a:prstGeom>
              <a:blipFill>
                <a:blip r:embed="rId2"/>
                <a:stretch>
                  <a:fillRect l="-1152" t="-3533" b="-706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01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6076-4FD3-0F42-8E8F-E5B69F8C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Anomaly in IQR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96678-D42A-7A41-AB41-74647C33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9CD24BD-F0FA-C84F-8989-C900E2646C90}"/>
              </a:ext>
            </a:extLst>
          </p:cNvPr>
          <p:cNvSpPr/>
          <p:nvPr/>
        </p:nvSpPr>
        <p:spPr>
          <a:xfrm>
            <a:off x="849976" y="1753986"/>
            <a:ext cx="10492047" cy="1192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000" dirty="0"/>
              <a:t>30	40	40	40	40	40	40	40	40	40	90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6793B1-B7A2-0742-AC23-2112C60F9622}"/>
              </a:ext>
            </a:extLst>
          </p:cNvPr>
          <p:cNvSpPr/>
          <p:nvPr/>
        </p:nvSpPr>
        <p:spPr>
          <a:xfrm>
            <a:off x="1131345" y="1327800"/>
            <a:ext cx="20690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Example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F3FA7C-A018-4D49-AB81-1AF0FC22E073}"/>
              </a:ext>
            </a:extLst>
          </p:cNvPr>
          <p:cNvSpPr/>
          <p:nvPr/>
        </p:nvSpPr>
        <p:spPr>
          <a:xfrm>
            <a:off x="5734048" y="2051743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D50C1-94EE-8E43-9ABF-297F6D3C669C}"/>
              </a:ext>
            </a:extLst>
          </p:cNvPr>
          <p:cNvSpPr/>
          <p:nvPr/>
        </p:nvSpPr>
        <p:spPr>
          <a:xfrm>
            <a:off x="3003548" y="2051743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B568D6-12A0-9C46-A7BB-44BC3F404911}"/>
              </a:ext>
            </a:extLst>
          </p:cNvPr>
          <p:cNvSpPr/>
          <p:nvPr/>
        </p:nvSpPr>
        <p:spPr>
          <a:xfrm>
            <a:off x="8502646" y="2041872"/>
            <a:ext cx="723901" cy="596900"/>
          </a:xfrm>
          <a:prstGeom prst="roundRect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966158-3ACE-D24A-8754-C3E532664EE5}"/>
              </a:ext>
            </a:extLst>
          </p:cNvPr>
          <p:cNvCxnSpPr>
            <a:stCxn id="7" idx="2"/>
          </p:cNvCxnSpPr>
          <p:nvPr/>
        </p:nvCxnSpPr>
        <p:spPr>
          <a:xfrm flipH="1">
            <a:off x="6095998" y="2648643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EC2B6-1538-BB4C-AFE4-51229B90EFE5}"/>
              </a:ext>
            </a:extLst>
          </p:cNvPr>
          <p:cNvCxnSpPr/>
          <p:nvPr/>
        </p:nvCxnSpPr>
        <p:spPr>
          <a:xfrm flipH="1">
            <a:off x="3365498" y="2644429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DEBD24-ED06-0A49-A148-3E57BF99611A}"/>
              </a:ext>
            </a:extLst>
          </p:cNvPr>
          <p:cNvCxnSpPr/>
          <p:nvPr/>
        </p:nvCxnSpPr>
        <p:spPr>
          <a:xfrm flipH="1">
            <a:off x="8864596" y="2638772"/>
            <a:ext cx="1" cy="1301057"/>
          </a:xfrm>
          <a:prstGeom prst="straightConnector1">
            <a:avLst/>
          </a:prstGeom>
          <a:ln w="38100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B5B0C0-EA1B-C742-A4EF-116C6942B0DA}"/>
              </a:ext>
            </a:extLst>
          </p:cNvPr>
          <p:cNvSpPr txBox="1"/>
          <p:nvPr/>
        </p:nvSpPr>
        <p:spPr>
          <a:xfrm>
            <a:off x="3046340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10EC0-1FFE-AB48-96C3-0FB777A6A814}"/>
              </a:ext>
            </a:extLst>
          </p:cNvPr>
          <p:cNvSpPr txBox="1"/>
          <p:nvPr/>
        </p:nvSpPr>
        <p:spPr>
          <a:xfrm>
            <a:off x="5776840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19CC2-E3E6-F547-A7A4-AB77059D9B0A}"/>
              </a:ext>
            </a:extLst>
          </p:cNvPr>
          <p:cNvSpPr txBox="1"/>
          <p:nvPr/>
        </p:nvSpPr>
        <p:spPr>
          <a:xfrm>
            <a:off x="8545438" y="3971151"/>
            <a:ext cx="638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15429"/>
                </a:solidFill>
              </a:rPr>
              <a:t>Q3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1E9F0E-01C9-144D-9732-48D8B1BFEB3A}"/>
                  </a:ext>
                </a:extLst>
              </p:cNvPr>
              <p:cNvSpPr txBox="1"/>
              <p:nvPr/>
            </p:nvSpPr>
            <p:spPr>
              <a:xfrm>
                <a:off x="1131345" y="5468227"/>
                <a:ext cx="335893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15429"/>
                          </a:solidFill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en-US" sz="3000" b="0" i="1" smtClean="0">
                          <a:solidFill>
                            <a:srgbClr val="F15429"/>
                          </a:solidFill>
                          <a:latin typeface="Cambria Math" panose="02040503050406030204" pitchFamily="18" charset="0"/>
                        </a:rPr>
                        <m:t>=40 −40=0</m:t>
                      </m:r>
                    </m:oMath>
                  </m:oMathPara>
                </a14:m>
                <a:endParaRPr lang="en-US" sz="3000" dirty="0">
                  <a:solidFill>
                    <a:srgbClr val="F15429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1E9F0E-01C9-144D-9732-48D8B1BFE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45" y="5468227"/>
                <a:ext cx="3358933" cy="461665"/>
              </a:xfrm>
              <a:prstGeom prst="rect">
                <a:avLst/>
              </a:prstGeom>
              <a:blipFill>
                <a:blip r:embed="rId2"/>
                <a:stretch>
                  <a:fillRect l="-3396" t="-7895" r="-2264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711623F-D230-CE4B-B8A6-4C6507BAEB76}"/>
              </a:ext>
            </a:extLst>
          </p:cNvPr>
          <p:cNvSpPr txBox="1"/>
          <p:nvPr/>
        </p:nvSpPr>
        <p:spPr>
          <a:xfrm>
            <a:off x="4490278" y="5037339"/>
            <a:ext cx="16129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15429"/>
                </a:solidFill>
              </a:rPr>
              <a:t>???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290E44D-1B8C-2D49-9C30-352035119813}"/>
              </a:ext>
            </a:extLst>
          </p:cNvPr>
          <p:cNvSpPr/>
          <p:nvPr/>
        </p:nvSpPr>
        <p:spPr>
          <a:xfrm>
            <a:off x="6248400" y="5464985"/>
            <a:ext cx="1104900" cy="461665"/>
          </a:xfrm>
          <a:prstGeom prst="rightArrow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329650-2FE7-1246-B5B3-FB464D32F8F4}"/>
              </a:ext>
            </a:extLst>
          </p:cNvPr>
          <p:cNvSpPr txBox="1"/>
          <p:nvPr/>
        </p:nvSpPr>
        <p:spPr>
          <a:xfrm>
            <a:off x="7520468" y="5044980"/>
            <a:ext cx="4270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IQR is 0 shows that observed value is identical</a:t>
            </a:r>
          </a:p>
        </p:txBody>
      </p:sp>
    </p:spTree>
    <p:extLst>
      <p:ext uri="{BB962C8B-B14F-4D97-AF65-F5344CB8AC3E}">
        <p14:creationId xmlns:p14="http://schemas.microsoft.com/office/powerpoint/2010/main" val="38574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2BCA-B35E-1041-99D0-B2D6BA7D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25E0D-6CBF-8443-BFDA-B1439206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E25C1A-62E5-F342-A287-FC9DBBC3312B}"/>
              </a:ext>
            </a:extLst>
          </p:cNvPr>
          <p:cNvSpPr/>
          <p:nvPr/>
        </p:nvSpPr>
        <p:spPr>
          <a:xfrm>
            <a:off x="849976" y="1753986"/>
            <a:ext cx="10492047" cy="938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The value that describes how far the data is distributed from mean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D3FC8B-0967-024A-A713-4078DE84FBF8}"/>
              </a:ext>
            </a:extLst>
          </p:cNvPr>
          <p:cNvSpPr/>
          <p:nvPr/>
        </p:nvSpPr>
        <p:spPr>
          <a:xfrm>
            <a:off x="1131345" y="1327800"/>
            <a:ext cx="17515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Definition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1EBD93-AA74-F244-BD44-439660A98830}"/>
              </a:ext>
            </a:extLst>
          </p:cNvPr>
          <p:cNvSpPr/>
          <p:nvPr/>
        </p:nvSpPr>
        <p:spPr>
          <a:xfrm>
            <a:off x="849976" y="3544772"/>
            <a:ext cx="4966623" cy="2132128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E78C09-2DB7-F64C-8D5C-BB520CDAB2A7}"/>
              </a:ext>
            </a:extLst>
          </p:cNvPr>
          <p:cNvSpPr/>
          <p:nvPr/>
        </p:nvSpPr>
        <p:spPr>
          <a:xfrm>
            <a:off x="1131344" y="3118586"/>
            <a:ext cx="2451439" cy="859189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Population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20D01A-B303-384E-9522-CEEBE9DE8880}"/>
                  </a:ext>
                </a:extLst>
              </p:cNvPr>
              <p:cNvSpPr txBox="1"/>
              <p:nvPr/>
            </p:nvSpPr>
            <p:spPr>
              <a:xfrm>
                <a:off x="1390187" y="4217516"/>
                <a:ext cx="3886201" cy="939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20D01A-B303-384E-9522-CEEBE9DE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87" y="4217516"/>
                <a:ext cx="3886201" cy="939040"/>
              </a:xfrm>
              <a:prstGeom prst="rect">
                <a:avLst/>
              </a:prstGeom>
              <a:blipFill>
                <a:blip r:embed="rId2"/>
                <a:stretch>
                  <a:fillRect t="-78667" b="-7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3AF109-7B5B-CD4E-955E-D766E6F46EF0}"/>
              </a:ext>
            </a:extLst>
          </p:cNvPr>
          <p:cNvSpPr/>
          <p:nvPr/>
        </p:nvSpPr>
        <p:spPr>
          <a:xfrm>
            <a:off x="6356810" y="3483947"/>
            <a:ext cx="4966623" cy="2132128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26CBB4-04AD-2246-9355-0923BF13F55D}"/>
              </a:ext>
            </a:extLst>
          </p:cNvPr>
          <p:cNvSpPr/>
          <p:nvPr/>
        </p:nvSpPr>
        <p:spPr>
          <a:xfrm>
            <a:off x="6638178" y="3057761"/>
            <a:ext cx="2451439" cy="859189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Sample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306AA2-9B07-DE41-9A7D-08399110513A}"/>
                  </a:ext>
                </a:extLst>
              </p:cNvPr>
              <p:cNvSpPr txBox="1"/>
              <p:nvPr/>
            </p:nvSpPr>
            <p:spPr>
              <a:xfrm>
                <a:off x="6897021" y="4156691"/>
                <a:ext cx="3886201" cy="9233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306AA2-9B07-DE41-9A7D-08399110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21" y="4156691"/>
                <a:ext cx="3886201" cy="923394"/>
              </a:xfrm>
              <a:prstGeom prst="rect">
                <a:avLst/>
              </a:prstGeom>
              <a:blipFill>
                <a:blip r:embed="rId3"/>
                <a:stretch>
                  <a:fillRect t="-83562" b="-78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69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2BCA-B35E-1041-99D0-B2D6BA7D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Standard Deviation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25E0D-6CBF-8443-BFDA-B1439206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E25C1A-62E5-F342-A287-FC9DBBC3312B}"/>
              </a:ext>
            </a:extLst>
          </p:cNvPr>
          <p:cNvSpPr/>
          <p:nvPr/>
        </p:nvSpPr>
        <p:spPr>
          <a:xfrm>
            <a:off x="849976" y="1753986"/>
            <a:ext cx="10492047" cy="938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The value which describes how high the data variation is distributed to mean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D3FC8B-0967-024A-A713-4078DE84FBF8}"/>
              </a:ext>
            </a:extLst>
          </p:cNvPr>
          <p:cNvSpPr/>
          <p:nvPr/>
        </p:nvSpPr>
        <p:spPr>
          <a:xfrm>
            <a:off x="1131345" y="1327800"/>
            <a:ext cx="175155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Definition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1EBD93-AA74-F244-BD44-439660A98830}"/>
              </a:ext>
            </a:extLst>
          </p:cNvPr>
          <p:cNvSpPr/>
          <p:nvPr/>
        </p:nvSpPr>
        <p:spPr>
          <a:xfrm>
            <a:off x="849976" y="3544772"/>
            <a:ext cx="4966623" cy="2475028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E78C09-2DB7-F64C-8D5C-BB520CDAB2A7}"/>
              </a:ext>
            </a:extLst>
          </p:cNvPr>
          <p:cNvSpPr/>
          <p:nvPr/>
        </p:nvSpPr>
        <p:spPr>
          <a:xfrm>
            <a:off x="1131344" y="3118586"/>
            <a:ext cx="2451439" cy="859189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Population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20D01A-B303-384E-9522-CEEBE9DE8880}"/>
                  </a:ext>
                </a:extLst>
              </p:cNvPr>
              <p:cNvSpPr txBox="1"/>
              <p:nvPr/>
            </p:nvSpPr>
            <p:spPr>
              <a:xfrm>
                <a:off x="1390187" y="4217516"/>
                <a:ext cx="3886201" cy="1364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20D01A-B303-384E-9522-CEEBE9DE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87" y="4217516"/>
                <a:ext cx="3886201" cy="1364028"/>
              </a:xfrm>
              <a:prstGeom prst="rect">
                <a:avLst/>
              </a:prstGeom>
              <a:blipFill>
                <a:blip r:embed="rId2"/>
                <a:stretch>
                  <a:fillRect t="-37963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3AF109-7B5B-CD4E-955E-D766E6F46EF0}"/>
              </a:ext>
            </a:extLst>
          </p:cNvPr>
          <p:cNvSpPr/>
          <p:nvPr/>
        </p:nvSpPr>
        <p:spPr>
          <a:xfrm>
            <a:off x="6356810" y="3483946"/>
            <a:ext cx="4966623" cy="2475027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26CBB4-04AD-2246-9355-0923BF13F55D}"/>
              </a:ext>
            </a:extLst>
          </p:cNvPr>
          <p:cNvSpPr/>
          <p:nvPr/>
        </p:nvSpPr>
        <p:spPr>
          <a:xfrm>
            <a:off x="6638178" y="3057761"/>
            <a:ext cx="2451439" cy="859189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Sample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306AA2-9B07-DE41-9A7D-08399110513A}"/>
                  </a:ext>
                </a:extLst>
              </p:cNvPr>
              <p:cNvSpPr txBox="1"/>
              <p:nvPr/>
            </p:nvSpPr>
            <p:spPr>
              <a:xfrm>
                <a:off x="6897021" y="4156691"/>
                <a:ext cx="3886201" cy="1364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306AA2-9B07-DE41-9A7D-08399110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21" y="4156691"/>
                <a:ext cx="3886201" cy="1364028"/>
              </a:xfrm>
              <a:prstGeom prst="rect">
                <a:avLst/>
              </a:prstGeom>
              <a:blipFill>
                <a:blip r:embed="rId3"/>
                <a:stretch>
                  <a:fillRect t="-37963" b="-37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415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2BCA-B35E-1041-99D0-B2D6BA7D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Standard Deviation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25E0D-6CBF-8443-BFDA-B1439206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81673B5-4F1D-3949-BFD3-58F55177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16" y="1016000"/>
            <a:ext cx="6836568" cy="494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9A1F7-68E9-1B43-94F5-540B9A7559C1}"/>
              </a:ext>
            </a:extLst>
          </p:cNvPr>
          <p:cNvSpPr txBox="1"/>
          <p:nvPr/>
        </p:nvSpPr>
        <p:spPr>
          <a:xfrm>
            <a:off x="1404430" y="5981844"/>
            <a:ext cx="101088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https://s4be.cochrane.org/blog/2018/09/26/a-beginners-guide-to-standard-deviation-and-standard-error/#:~:text=Standard%20deviation%20tells%20you%20how,standard%20deviations%20of%20the%20mean.</a:t>
            </a:r>
          </a:p>
        </p:txBody>
      </p:sp>
    </p:spTree>
    <p:extLst>
      <p:ext uri="{BB962C8B-B14F-4D97-AF65-F5344CB8AC3E}">
        <p14:creationId xmlns:p14="http://schemas.microsoft.com/office/powerpoint/2010/main" val="264943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4C72-C0C3-1849-88E7-464C53BE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Box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733A2-3D4C-2B44-8D26-8553945F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B96848-DF4F-7943-8122-B8790E42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00" y="1089000"/>
            <a:ext cx="93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BDE6C-5AAC-C445-B621-F253091BF167}"/>
              </a:ext>
            </a:extLst>
          </p:cNvPr>
          <p:cNvSpPr txBox="1"/>
          <p:nvPr/>
        </p:nvSpPr>
        <p:spPr>
          <a:xfrm>
            <a:off x="1940856" y="5930900"/>
            <a:ext cx="831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Sumber</a:t>
            </a:r>
            <a:r>
              <a:rPr lang="en-US" sz="900" dirty="0"/>
              <a:t>: https://</a:t>
            </a:r>
            <a:r>
              <a:rPr lang="en-US" sz="900" dirty="0" err="1"/>
              <a:t>towardsdatascience.com</a:t>
            </a:r>
            <a:r>
              <a:rPr lang="en-US" sz="900" dirty="0"/>
              <a:t>/understanding-boxplots-5e2df7bcbd51#:~:text=A%20boxplot%20is%20a%20standardized,and%20what%20their%20values%20are.</a:t>
            </a:r>
          </a:p>
        </p:txBody>
      </p:sp>
    </p:spTree>
    <p:extLst>
      <p:ext uri="{BB962C8B-B14F-4D97-AF65-F5344CB8AC3E}">
        <p14:creationId xmlns:p14="http://schemas.microsoft.com/office/powerpoint/2010/main" val="4276398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4C72-C0C3-1849-88E7-464C53BE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286313" y="3090863"/>
            <a:ext cx="4332340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Box Plot In Normal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733A2-3D4C-2B44-8D26-8553945F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BDE6C-5AAC-C445-B621-F253091BF167}"/>
              </a:ext>
            </a:extLst>
          </p:cNvPr>
          <p:cNvSpPr txBox="1"/>
          <p:nvPr/>
        </p:nvSpPr>
        <p:spPr>
          <a:xfrm>
            <a:off x="1940856" y="6117248"/>
            <a:ext cx="831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Sumber</a:t>
            </a:r>
            <a:r>
              <a:rPr lang="en-US" sz="900" dirty="0"/>
              <a:t>: https://</a:t>
            </a:r>
            <a:r>
              <a:rPr lang="en-US" sz="900" dirty="0" err="1"/>
              <a:t>towardsdatascience.com</a:t>
            </a:r>
            <a:r>
              <a:rPr lang="en-US" sz="900" dirty="0"/>
              <a:t>/understanding-boxplots-5e2df7bcbd51#:~:text=A%20boxplot%20is%20a%20standardized,and%20what%20their%20values%20are.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3AE0F9B-541B-C247-84E7-C6883ADEB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220296"/>
            <a:ext cx="59182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E1FFD-9E60-8849-86AA-78F4D18AFCDF}"/>
              </a:ext>
            </a:extLst>
          </p:cNvPr>
          <p:cNvSpPr txBox="1"/>
          <p:nvPr/>
        </p:nvSpPr>
        <p:spPr>
          <a:xfrm>
            <a:off x="9081080" y="2844800"/>
            <a:ext cx="117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15429"/>
                </a:solidFill>
              </a:rPr>
              <a:t>Outliers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F2878A1-6FAC-6546-8D60-AA3561017BE9}"/>
              </a:ext>
            </a:extLst>
          </p:cNvPr>
          <p:cNvCxnSpPr>
            <a:endCxn id="6" idx="2"/>
          </p:cNvCxnSpPr>
          <p:nvPr/>
        </p:nvCxnSpPr>
        <p:spPr>
          <a:xfrm flipV="1">
            <a:off x="3771900" y="3306465"/>
            <a:ext cx="5894212" cy="2395835"/>
          </a:xfrm>
          <a:prstGeom prst="curvedConnector2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E5C4988-E458-EB49-905A-9A7BA964098A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7208657" y="3829877"/>
            <a:ext cx="2626667" cy="1118180"/>
          </a:xfrm>
          <a:prstGeom prst="curvedConnector2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9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AD93-43BB-8A44-B600-73B56274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Box Plot: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186AD-B865-744B-86FC-BF0D4F1A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677D4-E580-F944-A9DC-E46232BC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1266548"/>
            <a:ext cx="5111750" cy="344487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A46BE6-5CE5-EB4A-A56B-9A84E3B60FA2}"/>
              </a:ext>
            </a:extLst>
          </p:cNvPr>
          <p:cNvSpPr/>
          <p:nvPr/>
        </p:nvSpPr>
        <p:spPr>
          <a:xfrm>
            <a:off x="849976" y="4940023"/>
            <a:ext cx="10492047" cy="11924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000" dirty="0"/>
              <a:t>23	25	45	54	55	55	56	59	62	65	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03E71-76D1-9540-98BC-2E17A35CFFF3}"/>
              </a:ext>
            </a:extLst>
          </p:cNvPr>
          <p:cNvSpPr txBox="1"/>
          <p:nvPr/>
        </p:nvSpPr>
        <p:spPr>
          <a:xfrm>
            <a:off x="10171959" y="2400300"/>
            <a:ext cx="117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15429"/>
                </a:solidFill>
              </a:rPr>
              <a:t>Outliers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BE10DF-91AF-EB44-8D33-206526C0991D}"/>
              </a:ext>
            </a:extLst>
          </p:cNvPr>
          <p:cNvSpPr/>
          <p:nvPr/>
        </p:nvSpPr>
        <p:spPr>
          <a:xfrm>
            <a:off x="5811199" y="1251761"/>
            <a:ext cx="468000" cy="468000"/>
          </a:xfrm>
          <a:prstGeom prst="ellipse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30E74CB-49A9-F04F-A504-CDD763A12508}"/>
              </a:ext>
            </a:extLst>
          </p:cNvPr>
          <p:cNvCxnSpPr>
            <a:stCxn id="9" idx="0"/>
            <a:endCxn id="7" idx="0"/>
          </p:cNvCxnSpPr>
          <p:nvPr/>
        </p:nvCxnSpPr>
        <p:spPr>
          <a:xfrm rot="16200000" flipH="1">
            <a:off x="7826825" y="-529866"/>
            <a:ext cx="1148539" cy="4711792"/>
          </a:xfrm>
          <a:prstGeom prst="curvedConnector3">
            <a:avLst>
              <a:gd name="adj1" fmla="val -19904"/>
            </a:avLst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3FA809A-BE09-4041-B5C8-F7FB1BDE36DD}"/>
              </a:ext>
            </a:extLst>
          </p:cNvPr>
          <p:cNvSpPr/>
          <p:nvPr/>
        </p:nvSpPr>
        <p:spPr>
          <a:xfrm>
            <a:off x="5811199" y="3928806"/>
            <a:ext cx="468000" cy="468000"/>
          </a:xfrm>
          <a:prstGeom prst="ellipse">
            <a:avLst/>
          </a:prstGeom>
          <a:noFill/>
          <a:ln w="38100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049A979-54FC-D44D-AADF-A56E8D513E67}"/>
              </a:ext>
            </a:extLst>
          </p:cNvPr>
          <p:cNvCxnSpPr>
            <a:endCxn id="7" idx="2"/>
          </p:cNvCxnSpPr>
          <p:nvPr/>
        </p:nvCxnSpPr>
        <p:spPr>
          <a:xfrm flipV="1">
            <a:off x="6279199" y="2861965"/>
            <a:ext cx="4477792" cy="1303635"/>
          </a:xfrm>
          <a:prstGeom prst="curvedConnector2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331F02E-959C-7F48-9205-7DA657F0D021}"/>
              </a:ext>
            </a:extLst>
          </p:cNvPr>
          <p:cNvSpPr/>
          <p:nvPr/>
        </p:nvSpPr>
        <p:spPr>
          <a:xfrm>
            <a:off x="10293440" y="5237780"/>
            <a:ext cx="723901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E2AC057-F14D-4247-BF0D-E4CBDF353E47}"/>
              </a:ext>
            </a:extLst>
          </p:cNvPr>
          <p:cNvSpPr/>
          <p:nvPr/>
        </p:nvSpPr>
        <p:spPr>
          <a:xfrm>
            <a:off x="1155700" y="5237780"/>
            <a:ext cx="723901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8A77E6-D1F1-FD42-A7E2-D3C942E6E5B8}"/>
              </a:ext>
            </a:extLst>
          </p:cNvPr>
          <p:cNvSpPr/>
          <p:nvPr/>
        </p:nvSpPr>
        <p:spPr>
          <a:xfrm>
            <a:off x="2076540" y="5237780"/>
            <a:ext cx="723901" cy="5969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8C0A1362-7686-5A43-A08A-8CED928D10D2}"/>
              </a:ext>
            </a:extLst>
          </p:cNvPr>
          <p:cNvCxnSpPr>
            <a:endCxn id="19" idx="0"/>
          </p:cNvCxnSpPr>
          <p:nvPr/>
        </p:nvCxnSpPr>
        <p:spPr>
          <a:xfrm>
            <a:off x="6279199" y="1490365"/>
            <a:ext cx="4376192" cy="3747415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3AC4887-CDF8-2344-B499-3962AB02F6B3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 rot="10800000" flipV="1">
            <a:off x="1517651" y="4162806"/>
            <a:ext cx="4293548" cy="1074974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0F1CEAF7-76A1-5C43-A90C-63DA3DE331BA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rot="10800000" flipV="1">
            <a:off x="2438491" y="4162806"/>
            <a:ext cx="3372708" cy="1074974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48F2D-68CD-7E44-8995-FDCE1CD6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Shifting</a:t>
            </a:r>
            <a:r>
              <a:rPr lang="en-US" dirty="0"/>
              <a:t> and </a:t>
            </a:r>
            <a:r>
              <a:rPr lang="en-US" i="1" dirty="0"/>
              <a:t>Scaling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851A6E-E9AA-8A41-B22E-8F1B277BD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15429"/>
                </a:solidFill>
              </a:rPr>
              <a:t>How the data change affects data distribution and centralizing</a:t>
            </a:r>
          </a:p>
        </p:txBody>
      </p:sp>
      <p:pic>
        <p:nvPicPr>
          <p:cNvPr id="3" name="Graphic 2" descr="Normal Distribution with solid fill">
            <a:extLst>
              <a:ext uri="{FF2B5EF4-FFF2-40B4-BE49-F238E27FC236}">
                <a16:creationId xmlns:a16="http://schemas.microsoft.com/office/drawing/2014/main" id="{FB3631FB-9DC4-3741-BCE3-28FB906E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50" y="2678906"/>
            <a:ext cx="914400" cy="914400"/>
          </a:xfrm>
          <a:prstGeom prst="rect">
            <a:avLst/>
          </a:prstGeom>
        </p:spPr>
      </p:pic>
      <p:pic>
        <p:nvPicPr>
          <p:cNvPr id="7" name="Graphic 6" descr="Normal Distribution with solid fill">
            <a:extLst>
              <a:ext uri="{FF2B5EF4-FFF2-40B4-BE49-F238E27FC236}">
                <a16:creationId xmlns:a16="http://schemas.microsoft.com/office/drawing/2014/main" id="{432BF300-0427-BB46-9006-34C5865C9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650" y="2678906"/>
            <a:ext cx="914400" cy="914400"/>
          </a:xfrm>
          <a:prstGeom prst="rect">
            <a:avLst/>
          </a:prstGeom>
        </p:spPr>
      </p:pic>
      <p:pic>
        <p:nvPicPr>
          <p:cNvPr id="8" name="Graphic 7" descr="Normal Distribution with solid fill">
            <a:extLst>
              <a:ext uri="{FF2B5EF4-FFF2-40B4-BE49-F238E27FC236}">
                <a16:creationId xmlns:a16="http://schemas.microsoft.com/office/drawing/2014/main" id="{03D81AA3-CD55-874A-95EF-2B6042043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050" y="2678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7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715530"/>
          </a:xfrm>
        </p:spPr>
        <p:txBody>
          <a:bodyPr/>
          <a:lstStyle/>
          <a:p>
            <a:r>
              <a:rPr lang="en-US" dirty="0"/>
              <a:t>Shifting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A3F87-54E5-CC42-BC54-82A3371053C2}"/>
              </a:ext>
            </a:extLst>
          </p:cNvPr>
          <p:cNvSpPr/>
          <p:nvPr/>
        </p:nvSpPr>
        <p:spPr>
          <a:xfrm>
            <a:off x="838200" y="1753986"/>
            <a:ext cx="10675088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/>
              <a:t>Value Shifting at the group of data can be performed by </a:t>
            </a:r>
            <a:r>
              <a:rPr lang="en-ID" sz="2000" b="1" dirty="0">
                <a:solidFill>
                  <a:srgbClr val="F15429"/>
                </a:solidFill>
              </a:rPr>
              <a:t>adding</a:t>
            </a:r>
            <a:r>
              <a:rPr lang="en-ID" sz="2000" dirty="0"/>
              <a:t> (+) or </a:t>
            </a:r>
            <a:r>
              <a:rPr lang="en-ID" sz="2000" b="1" dirty="0">
                <a:solidFill>
                  <a:srgbClr val="F15429"/>
                </a:solidFill>
              </a:rPr>
              <a:t>subtracting</a:t>
            </a:r>
            <a:r>
              <a:rPr lang="en-ID" sz="2000" dirty="0"/>
              <a:t> (-) all values at the group using certain value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B9207C-D722-014A-819B-8932F9304E06}"/>
              </a:ext>
            </a:extLst>
          </p:cNvPr>
          <p:cNvSpPr/>
          <p:nvPr/>
        </p:nvSpPr>
        <p:spPr>
          <a:xfrm>
            <a:off x="1119568" y="1327800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Definition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E231FBF-468E-F841-BE34-05B5DBDBB901}"/>
              </a:ext>
            </a:extLst>
          </p:cNvPr>
          <p:cNvSpPr/>
          <p:nvPr/>
        </p:nvSpPr>
        <p:spPr>
          <a:xfrm>
            <a:off x="838200" y="4291483"/>
            <a:ext cx="5257800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4, 5, 8, 12 </a:t>
            </a:r>
            <a:r>
              <a:rPr lang="en-ID" sz="2800" dirty="0">
                <a:sym typeface="Wingdings" pitchFamily="2" charset="2"/>
              </a:rPr>
              <a:t> </a:t>
            </a:r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+2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6, 7, 10, 14</a:t>
            </a:r>
            <a:endParaRPr lang="en-ID" sz="2800" dirty="0">
              <a:solidFill>
                <a:srgbClr val="FEBF1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379CF26-4A49-4F46-B9E1-A7053BFFA611}"/>
              </a:ext>
            </a:extLst>
          </p:cNvPr>
          <p:cNvSpPr/>
          <p:nvPr/>
        </p:nvSpPr>
        <p:spPr>
          <a:xfrm>
            <a:off x="1119569" y="3865297"/>
            <a:ext cx="1789886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Example 1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AFBA781-4D3A-744A-8D94-B086CB871D39}"/>
              </a:ext>
            </a:extLst>
          </p:cNvPr>
          <p:cNvSpPr/>
          <p:nvPr/>
        </p:nvSpPr>
        <p:spPr>
          <a:xfrm>
            <a:off x="6377369" y="4268126"/>
            <a:ext cx="5135919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4, 5, 8, 12 </a:t>
            </a:r>
            <a:r>
              <a:rPr lang="en-ID" sz="2800" dirty="0">
                <a:sym typeface="Wingdings" pitchFamily="2" charset="2"/>
              </a:rPr>
              <a:t> </a:t>
            </a:r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-2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2, 3, 6, 10</a:t>
            </a:r>
            <a:endParaRPr lang="en-ID" sz="2800" dirty="0">
              <a:solidFill>
                <a:srgbClr val="FEBF12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3749F6-209B-A34A-89B1-63B62BD6318A}"/>
              </a:ext>
            </a:extLst>
          </p:cNvPr>
          <p:cNvSpPr/>
          <p:nvPr/>
        </p:nvSpPr>
        <p:spPr>
          <a:xfrm>
            <a:off x="6714657" y="3855186"/>
            <a:ext cx="1789886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Example 2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5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05A4A-CC4E-8045-A9C2-88E17CC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39C58AA-872C-C942-A690-5C148997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49028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Centralizing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FAE57E-01A3-B64B-B4D8-E4E1361F74E2}"/>
              </a:ext>
            </a:extLst>
          </p:cNvPr>
          <p:cNvSpPr/>
          <p:nvPr/>
        </p:nvSpPr>
        <p:spPr>
          <a:xfrm>
            <a:off x="849976" y="2269375"/>
            <a:ext cx="10492047" cy="263562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A single value which describes </a:t>
            </a:r>
            <a:r>
              <a:rPr lang="en-ID" sz="2400"/>
              <a:t>a central </a:t>
            </a:r>
            <a:r>
              <a:rPr lang="en-ID" sz="2400" dirty="0"/>
              <a:t>of a group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A technique to look for median at a group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A statistic summary from a group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/>
              <a:t>Can be measured by </a:t>
            </a:r>
            <a:r>
              <a:rPr lang="en-ID" sz="2400" dirty="0">
                <a:solidFill>
                  <a:srgbClr val="FEBF12"/>
                </a:solidFill>
              </a:rPr>
              <a:t>mean</a:t>
            </a:r>
            <a:r>
              <a:rPr lang="en-ID" sz="2400" dirty="0"/>
              <a:t>, </a:t>
            </a:r>
            <a:r>
              <a:rPr lang="en-ID" sz="2400" dirty="0">
                <a:solidFill>
                  <a:srgbClr val="FEBF12"/>
                </a:solidFill>
              </a:rPr>
              <a:t>median</a:t>
            </a:r>
            <a:r>
              <a:rPr lang="en-ID" sz="2400" dirty="0"/>
              <a:t>, and </a:t>
            </a:r>
            <a:r>
              <a:rPr lang="en-ID" sz="2400" dirty="0">
                <a:solidFill>
                  <a:srgbClr val="FEBF12"/>
                </a:solidFill>
              </a:rPr>
              <a:t>mode</a:t>
            </a:r>
            <a:endParaRPr lang="en-ID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51DE76-A309-A248-8979-C2CF2E970E35}"/>
              </a:ext>
            </a:extLst>
          </p:cNvPr>
          <p:cNvSpPr/>
          <p:nvPr/>
        </p:nvSpPr>
        <p:spPr>
          <a:xfrm>
            <a:off x="1131346" y="1843189"/>
            <a:ext cx="180581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Definition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46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29957"/>
          </a:xfrm>
        </p:spPr>
        <p:txBody>
          <a:bodyPr>
            <a:normAutofit fontScale="90000"/>
          </a:bodyPr>
          <a:lstStyle/>
          <a:p>
            <a:r>
              <a:rPr lang="en-US" dirty="0"/>
              <a:t>The Effect of Shifting</a:t>
            </a:r>
            <a:r>
              <a:rPr lang="en-US" i="1" dirty="0"/>
              <a:t> </a:t>
            </a:r>
            <a:r>
              <a:rPr lang="en-US" dirty="0"/>
              <a:t>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B5F8EC-3C91-7C41-9A53-242173D3F792}"/>
              </a:ext>
            </a:extLst>
          </p:cNvPr>
          <p:cNvSpPr/>
          <p:nvPr/>
        </p:nvSpPr>
        <p:spPr>
          <a:xfrm>
            <a:off x="838200" y="2037347"/>
            <a:ext cx="2842149" cy="3588753"/>
          </a:xfrm>
          <a:prstGeom prst="roundRect">
            <a:avLst>
              <a:gd name="adj" fmla="val 480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4, 5, 8, 8, 12 </a:t>
            </a:r>
            <a:endParaRPr lang="en-ID" sz="2800" dirty="0">
              <a:solidFill>
                <a:srgbClr val="FEBF12"/>
              </a:solidFill>
              <a:sym typeface="Wingdings" pitchFamily="2" charset="2"/>
            </a:endParaRP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Mean = 7.4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Median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Mode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Range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IQR = 3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STD = 2.8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3BCB27-97CC-D94F-948D-21C14825E363}"/>
              </a:ext>
            </a:extLst>
          </p:cNvPr>
          <p:cNvSpPr/>
          <p:nvPr/>
        </p:nvSpPr>
        <p:spPr>
          <a:xfrm>
            <a:off x="1119568" y="1611162"/>
            <a:ext cx="2177813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Ground Truth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8FAC37-9042-3C43-8663-4437F3AF7104}"/>
              </a:ext>
            </a:extLst>
          </p:cNvPr>
          <p:cNvSpPr/>
          <p:nvPr/>
        </p:nvSpPr>
        <p:spPr>
          <a:xfrm>
            <a:off x="3961719" y="2024101"/>
            <a:ext cx="3303606" cy="3588753"/>
          </a:xfrm>
          <a:prstGeom prst="roundRect">
            <a:avLst>
              <a:gd name="adj" fmla="val 5010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+2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6, 7, 10, 10, 14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Mean = 9.4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Median = 10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Mode = 10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Range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IQR = 3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STD = 2.8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E9F664-2229-9443-8B9E-DA2360DF5115}"/>
              </a:ext>
            </a:extLst>
          </p:cNvPr>
          <p:cNvSpPr/>
          <p:nvPr/>
        </p:nvSpPr>
        <p:spPr>
          <a:xfrm>
            <a:off x="4299005" y="1611162"/>
            <a:ext cx="2177812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Shifted Data</a:t>
            </a:r>
            <a:endParaRPr lang="en-US" sz="2600" dirty="0">
              <a:solidFill>
                <a:srgbClr val="0E1F43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9886BCD-1834-1E41-A532-49E1D54D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695" y="2407518"/>
            <a:ext cx="4341528" cy="28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29957"/>
          </a:xfrm>
        </p:spPr>
        <p:txBody>
          <a:bodyPr>
            <a:normAutofit fontScale="90000"/>
          </a:bodyPr>
          <a:lstStyle/>
          <a:p>
            <a:r>
              <a:rPr lang="en-US" dirty="0"/>
              <a:t>The Effect of Shifting (2) – Prior Shift in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C3CCAC7-65CC-7245-9C6D-AB2DF798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38" y="1231900"/>
            <a:ext cx="7551123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A996-5D11-6C4D-A0B0-22E452E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9759-F832-A946-A653-5E7013FF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974137-61B4-9545-B24C-1E5037F656C8}"/>
              </a:ext>
            </a:extLst>
          </p:cNvPr>
          <p:cNvSpPr/>
          <p:nvPr/>
        </p:nvSpPr>
        <p:spPr>
          <a:xfrm>
            <a:off x="838200" y="1753986"/>
            <a:ext cx="10675088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Value scaling is performed by </a:t>
            </a:r>
            <a:r>
              <a:rPr lang="en-ID" sz="2400" b="1" dirty="0">
                <a:solidFill>
                  <a:srgbClr val="F15429"/>
                </a:solidFill>
              </a:rPr>
              <a:t>multiplying</a:t>
            </a:r>
            <a:r>
              <a:rPr lang="en-ID" sz="2400" dirty="0"/>
              <a:t> or </a:t>
            </a:r>
            <a:r>
              <a:rPr lang="en-ID" sz="2400" b="1" dirty="0">
                <a:solidFill>
                  <a:srgbClr val="F15429"/>
                </a:solidFill>
              </a:rPr>
              <a:t>dividing</a:t>
            </a:r>
            <a:r>
              <a:rPr lang="en-ID" sz="2400" dirty="0"/>
              <a:t> all values at the group of data using certain value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7B6969-DEAA-6C41-B771-2C0F6897B7A1}"/>
              </a:ext>
            </a:extLst>
          </p:cNvPr>
          <p:cNvSpPr/>
          <p:nvPr/>
        </p:nvSpPr>
        <p:spPr>
          <a:xfrm>
            <a:off x="1119568" y="1327800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Definition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3C3ABA-A100-4F48-8EA4-98487808A084}"/>
              </a:ext>
            </a:extLst>
          </p:cNvPr>
          <p:cNvSpPr/>
          <p:nvPr/>
        </p:nvSpPr>
        <p:spPr>
          <a:xfrm>
            <a:off x="838200" y="4291483"/>
            <a:ext cx="5257800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4, 5, 8, 12 </a:t>
            </a:r>
            <a:r>
              <a:rPr lang="en-ID" sz="2800" dirty="0">
                <a:sym typeface="Wingdings" pitchFamily="2" charset="2"/>
              </a:rPr>
              <a:t> </a:t>
            </a:r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×2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8, 10, 16, 24</a:t>
            </a:r>
            <a:endParaRPr lang="en-ID" sz="2800" dirty="0">
              <a:solidFill>
                <a:srgbClr val="FEBF12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FD42DA-B020-DD44-9573-345B5E7FBEB6}"/>
              </a:ext>
            </a:extLst>
          </p:cNvPr>
          <p:cNvSpPr/>
          <p:nvPr/>
        </p:nvSpPr>
        <p:spPr>
          <a:xfrm>
            <a:off x="1119568" y="3865297"/>
            <a:ext cx="2006601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Example 1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7EAAA6-81FA-8946-A98A-6193F682D191}"/>
              </a:ext>
            </a:extLst>
          </p:cNvPr>
          <p:cNvSpPr/>
          <p:nvPr/>
        </p:nvSpPr>
        <p:spPr>
          <a:xfrm>
            <a:off x="6377369" y="4268126"/>
            <a:ext cx="5135919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4, 5, 8, 12 </a:t>
            </a:r>
            <a:r>
              <a:rPr lang="en-ID" sz="2800" dirty="0">
                <a:sym typeface="Wingdings" pitchFamily="2" charset="2"/>
              </a:rPr>
              <a:t> </a:t>
            </a:r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÷2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2, 2.5, 4, 6</a:t>
            </a:r>
            <a:endParaRPr lang="en-ID" sz="2800" dirty="0">
              <a:solidFill>
                <a:srgbClr val="FEBF12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E9F395-E503-6B46-88A4-DABE650DA204}"/>
              </a:ext>
            </a:extLst>
          </p:cNvPr>
          <p:cNvSpPr/>
          <p:nvPr/>
        </p:nvSpPr>
        <p:spPr>
          <a:xfrm>
            <a:off x="6714656" y="3855186"/>
            <a:ext cx="176432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Example 2</a:t>
            </a:r>
            <a:endParaRPr lang="en-US" sz="2600" dirty="0">
              <a:solidFill>
                <a:srgbClr val="0E1F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05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629957"/>
          </a:xfrm>
        </p:spPr>
        <p:txBody>
          <a:bodyPr>
            <a:normAutofit fontScale="90000"/>
          </a:bodyPr>
          <a:lstStyle/>
          <a:p>
            <a:r>
              <a:rPr lang="en-US" dirty="0"/>
              <a:t>The Effect of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B5F8EC-3C91-7C41-9A53-242173D3F792}"/>
              </a:ext>
            </a:extLst>
          </p:cNvPr>
          <p:cNvSpPr/>
          <p:nvPr/>
        </p:nvSpPr>
        <p:spPr>
          <a:xfrm>
            <a:off x="303777" y="2047696"/>
            <a:ext cx="2842149" cy="3718104"/>
          </a:xfrm>
          <a:prstGeom prst="roundRect">
            <a:avLst>
              <a:gd name="adj" fmla="val 480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/>
              <a:t>4, 5, 8, 8, 12 </a:t>
            </a:r>
            <a:endParaRPr lang="en-ID" sz="2800" dirty="0">
              <a:solidFill>
                <a:srgbClr val="FEBF12"/>
              </a:solidFill>
              <a:sym typeface="Wingdings" pitchFamily="2" charset="2"/>
            </a:endParaRP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Mean = 7.4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Median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Mode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Range = 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IQR = 3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STD = 2.8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3BCB27-97CC-D94F-948D-21C14825E363}"/>
              </a:ext>
            </a:extLst>
          </p:cNvPr>
          <p:cNvSpPr/>
          <p:nvPr/>
        </p:nvSpPr>
        <p:spPr>
          <a:xfrm>
            <a:off x="585146" y="1621511"/>
            <a:ext cx="2102636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Ground Truth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8FAC37-9042-3C43-8663-4437F3AF7104}"/>
              </a:ext>
            </a:extLst>
          </p:cNvPr>
          <p:cNvSpPr/>
          <p:nvPr/>
        </p:nvSpPr>
        <p:spPr>
          <a:xfrm>
            <a:off x="3427295" y="2024101"/>
            <a:ext cx="3838030" cy="3718104"/>
          </a:xfrm>
          <a:prstGeom prst="roundRect">
            <a:avLst>
              <a:gd name="adj" fmla="val 5010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>
                <a:solidFill>
                  <a:srgbClr val="F15429"/>
                </a:solidFill>
                <a:sym typeface="Wingdings" pitchFamily="2" charset="2"/>
              </a:rPr>
              <a:t>×2</a:t>
            </a:r>
            <a:r>
              <a:rPr lang="en-ID" sz="2800" dirty="0">
                <a:sym typeface="Wingdings" pitchFamily="2" charset="2"/>
              </a:rPr>
              <a:t>  </a:t>
            </a:r>
            <a:r>
              <a:rPr lang="en-ID" sz="2800" dirty="0">
                <a:solidFill>
                  <a:srgbClr val="FEBF12"/>
                </a:solidFill>
                <a:sym typeface="Wingdings" pitchFamily="2" charset="2"/>
              </a:rPr>
              <a:t>8, 10, 16, 16, 24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Mean = 14.8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Median = 16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Mode = 16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Range = 16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IQR = 6</a:t>
            </a:r>
          </a:p>
          <a:p>
            <a:pPr algn="ctr"/>
            <a:r>
              <a:rPr lang="en-ID" sz="2800" dirty="0">
                <a:solidFill>
                  <a:srgbClr val="FEBF12"/>
                </a:solidFill>
              </a:rPr>
              <a:t>STD = 5.6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E9F664-2229-9443-8B9E-DA2360DF5115}"/>
              </a:ext>
            </a:extLst>
          </p:cNvPr>
          <p:cNvSpPr/>
          <p:nvPr/>
        </p:nvSpPr>
        <p:spPr>
          <a:xfrm>
            <a:off x="3721205" y="1621511"/>
            <a:ext cx="1796995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 Scale</a:t>
            </a:r>
            <a:endParaRPr lang="en-US" sz="2600" dirty="0">
              <a:solidFill>
                <a:srgbClr val="0E1F4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86BCD-1834-1E41-A532-49E1D54D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46695" y="2482543"/>
            <a:ext cx="4341528" cy="284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0EDD-2E5C-9941-9B84-EA84FB4D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Advantage of  </a:t>
            </a:r>
            <a:r>
              <a:rPr lang="en-US" sz="3200" i="1" dirty="0"/>
              <a:t>Scaling </a:t>
            </a:r>
            <a:r>
              <a:rPr lang="en-US" sz="3200" dirty="0"/>
              <a:t>– Data Normalization (1)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69E22-5FC7-A84B-8F90-C087A9C2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B8462-D732-EC49-B5A5-E4B16B73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12" y="1803400"/>
            <a:ext cx="5129368" cy="38227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A5C0DC7-B0A8-4E40-BEC7-C38E1287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46" y="1866900"/>
            <a:ext cx="5483942" cy="36957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F6249D-1C15-064A-843B-381EFCD0A521}"/>
              </a:ext>
            </a:extLst>
          </p:cNvPr>
          <p:cNvSpPr/>
          <p:nvPr/>
        </p:nvSpPr>
        <p:spPr>
          <a:xfrm>
            <a:off x="2044931" y="3757353"/>
            <a:ext cx="432262" cy="1155469"/>
          </a:xfrm>
          <a:prstGeom prst="roundRect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86FA47-6C00-A945-9C23-0CB7AE9C651A}"/>
              </a:ext>
            </a:extLst>
          </p:cNvPr>
          <p:cNvSpPr/>
          <p:nvPr/>
        </p:nvSpPr>
        <p:spPr>
          <a:xfrm>
            <a:off x="6561513" y="3327862"/>
            <a:ext cx="1061258" cy="1784465"/>
          </a:xfrm>
          <a:prstGeom prst="roundRect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296561A-3D72-6742-866D-476B1B9799E8}"/>
              </a:ext>
            </a:extLst>
          </p:cNvPr>
          <p:cNvCxnSpPr>
            <a:stCxn id="3" idx="2"/>
            <a:endCxn id="9" idx="2"/>
          </p:cNvCxnSpPr>
          <p:nvPr/>
        </p:nvCxnSpPr>
        <p:spPr>
          <a:xfrm rot="16200000" flipH="1">
            <a:off x="4576850" y="2597034"/>
            <a:ext cx="199505" cy="4831080"/>
          </a:xfrm>
          <a:prstGeom prst="curvedConnector3">
            <a:avLst>
              <a:gd name="adj1" fmla="val 477087"/>
            </a:avLst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8D4879-B0B2-224E-8B79-F00E1D588F9B}"/>
              </a:ext>
            </a:extLst>
          </p:cNvPr>
          <p:cNvSpPr txBox="1"/>
          <p:nvPr/>
        </p:nvSpPr>
        <p:spPr>
          <a:xfrm>
            <a:off x="3287162" y="5859574"/>
            <a:ext cx="350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15429"/>
                </a:solidFill>
              </a:rPr>
              <a:t>Is read by column using matplotlib</a:t>
            </a:r>
          </a:p>
        </p:txBody>
      </p:sp>
    </p:spTree>
    <p:extLst>
      <p:ext uri="{BB962C8B-B14F-4D97-AF65-F5344CB8AC3E}">
        <p14:creationId xmlns:p14="http://schemas.microsoft.com/office/powerpoint/2010/main" val="2111191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0EDD-2E5C-9941-9B84-EA84FB4D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Advantage of  </a:t>
            </a:r>
            <a:r>
              <a:rPr lang="en-US" sz="3600" i="1" dirty="0"/>
              <a:t>Scaling </a:t>
            </a:r>
            <a:r>
              <a:rPr lang="en-US" sz="3600" dirty="0"/>
              <a:t>– Data Normalization(2)</a:t>
            </a:r>
            <a:endParaRPr lang="en-US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69E22-5FC7-A84B-8F90-C087A9C2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69683-25C1-F240-9AE9-886FFDA1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12" y="1866900"/>
            <a:ext cx="4957646" cy="369570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FDA01A2-F9D6-B74D-AB3A-208443F0A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644" y="3136900"/>
            <a:ext cx="4724400" cy="314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524A2-F720-A54B-901E-937FE80B3505}"/>
                  </a:ext>
                </a:extLst>
              </p:cNvPr>
              <p:cNvSpPr txBox="1"/>
              <p:nvPr/>
            </p:nvSpPr>
            <p:spPr>
              <a:xfrm>
                <a:off x="6698999" y="1866900"/>
                <a:ext cx="4437690" cy="961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524A2-F720-A54B-901E-937FE80B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999" y="1866900"/>
                <a:ext cx="4437690" cy="961289"/>
              </a:xfrm>
              <a:prstGeom prst="rect">
                <a:avLst/>
              </a:prstGeom>
              <a:blipFill>
                <a:blip r:embed="rId4"/>
                <a:stretch>
                  <a:fillRect l="-571" t="-6494" r="-2857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63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4A7A-2D4A-2D4F-8D03-A82804FA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Advantage of  </a:t>
            </a:r>
            <a:r>
              <a:rPr lang="en-US" sz="3600" i="1" dirty="0"/>
              <a:t>Scaling </a:t>
            </a:r>
            <a:r>
              <a:rPr lang="en-US" sz="3600" dirty="0"/>
              <a:t>– Data Standardization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F7BF0-8078-A546-BFFE-B2592091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97CB7-FDF3-DA4D-8DEB-D49CA377F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0400"/>
            <a:ext cx="5731200" cy="3693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7734F-D226-4C4E-8136-D87DB34985AE}"/>
                  </a:ext>
                </a:extLst>
              </p:cNvPr>
              <p:cNvSpPr txBox="1"/>
              <p:nvPr/>
            </p:nvSpPr>
            <p:spPr>
              <a:xfrm>
                <a:off x="7075598" y="1790700"/>
                <a:ext cx="3732945" cy="961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𝑠𝑡𝑎𝑛𝑑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mean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7734F-D226-4C4E-8136-D87DB3498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98" y="1790700"/>
                <a:ext cx="3732945" cy="961289"/>
              </a:xfrm>
              <a:prstGeom prst="rect">
                <a:avLst/>
              </a:prstGeom>
              <a:blipFill>
                <a:blip r:embed="rId3"/>
                <a:stretch>
                  <a:fillRect l="-1017" t="-7895" r="-305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6A06CBC-ACF2-A04C-B494-F03D8DF58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288" y="3073400"/>
            <a:ext cx="4826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E9D9-3AB8-8348-930B-D15E78C9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050" name="Picture 2" descr="125+ Ways to Say THANK YOU in Different Languages (w/ Pronunciation!)">
            <a:extLst>
              <a:ext uri="{FF2B5EF4-FFF2-40B4-BE49-F238E27FC236}">
                <a16:creationId xmlns:a16="http://schemas.microsoft.com/office/drawing/2014/main" id="{83B57107-EA04-F748-B737-6822F721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64" y="1486759"/>
            <a:ext cx="7827672" cy="38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1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48F2D-68CD-7E44-8995-FDCE1CD6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Data Centralizing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851A6E-E9AA-8A41-B22E-8F1B277BD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measure mean, median, and mode?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410A2-8F9B-8341-89FF-B01F64AB9C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6375" y="6399213"/>
            <a:ext cx="55562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4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7BE8-72F9-1E4A-9990-D34CB639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82279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 of Data Centralizing 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6DCC-5CB0-1C4F-A0B0-593AA5DB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1C7D4E-04FB-1D46-B919-D013AC8C6595}"/>
              </a:ext>
            </a:extLst>
          </p:cNvPr>
          <p:cNvSpPr/>
          <p:nvPr/>
        </p:nvSpPr>
        <p:spPr>
          <a:xfrm>
            <a:off x="4118161" y="1900704"/>
            <a:ext cx="3955677" cy="92784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Centralizing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AF3706-2BDC-1644-AE26-CC46F28DC439}"/>
              </a:ext>
            </a:extLst>
          </p:cNvPr>
          <p:cNvSpPr/>
          <p:nvPr/>
        </p:nvSpPr>
        <p:spPr>
          <a:xfrm>
            <a:off x="1668325" y="4244604"/>
            <a:ext cx="2449835" cy="927847"/>
          </a:xfrm>
          <a:prstGeom prst="roundRect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4D730B-D115-404F-8696-C8358DF66D2E}"/>
              </a:ext>
            </a:extLst>
          </p:cNvPr>
          <p:cNvSpPr/>
          <p:nvPr/>
        </p:nvSpPr>
        <p:spPr>
          <a:xfrm>
            <a:off x="8073838" y="4244604"/>
            <a:ext cx="2449835" cy="927847"/>
          </a:xfrm>
          <a:prstGeom prst="roundRect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2AD052-E6E8-EA4A-BF00-EF5B856B4FD1}"/>
              </a:ext>
            </a:extLst>
          </p:cNvPr>
          <p:cNvSpPr/>
          <p:nvPr/>
        </p:nvSpPr>
        <p:spPr>
          <a:xfrm>
            <a:off x="4871081" y="4244603"/>
            <a:ext cx="2449835" cy="927847"/>
          </a:xfrm>
          <a:prstGeom prst="roundRect">
            <a:avLst/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Median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C861570-2610-2E40-A193-4FE8CBCFB878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2893243" y="2364628"/>
            <a:ext cx="1224918" cy="187997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5B9E36-3563-EA4D-8469-A5CEC3494A01}"/>
              </a:ext>
            </a:extLst>
          </p:cNvPr>
          <p:cNvCxnSpPr>
            <a:endCxn id="8" idx="0"/>
          </p:cNvCxnSpPr>
          <p:nvPr/>
        </p:nvCxnSpPr>
        <p:spPr>
          <a:xfrm flipH="1">
            <a:off x="6095999" y="2828551"/>
            <a:ext cx="1" cy="1416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894CD30-05F9-694D-BA0F-A9CC62E17F61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8073838" y="2364628"/>
            <a:ext cx="1224918" cy="187997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DE28A2-DEFB-E043-93F4-5908CA0CAC4A}"/>
              </a:ext>
            </a:extLst>
          </p:cNvPr>
          <p:cNvSpPr txBox="1"/>
          <p:nvPr/>
        </p:nvSpPr>
        <p:spPr>
          <a:xfrm>
            <a:off x="2423595" y="5192496"/>
            <a:ext cx="93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3A315C-CA8F-4F4C-BB6F-CACD160B5BD7}"/>
              </a:ext>
            </a:extLst>
          </p:cNvPr>
          <p:cNvSpPr txBox="1"/>
          <p:nvPr/>
        </p:nvSpPr>
        <p:spPr>
          <a:xfrm>
            <a:off x="5386510" y="519249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Middle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01366-37D5-6B40-A632-DE17B0145714}"/>
              </a:ext>
            </a:extLst>
          </p:cNvPr>
          <p:cNvSpPr txBox="1"/>
          <p:nvPr/>
        </p:nvSpPr>
        <p:spPr>
          <a:xfrm>
            <a:off x="8224742" y="5238662"/>
            <a:ext cx="214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most frequent value</a:t>
            </a:r>
          </a:p>
        </p:txBody>
      </p:sp>
    </p:spTree>
    <p:extLst>
      <p:ext uri="{BB962C8B-B14F-4D97-AF65-F5344CB8AC3E}">
        <p14:creationId xmlns:p14="http://schemas.microsoft.com/office/powerpoint/2010/main" val="1979676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4544-4259-8D4F-827B-A32732F7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>
            <a:normAutofit fontScale="90000"/>
          </a:bodyPr>
          <a:lstStyle/>
          <a:p>
            <a:r>
              <a:rPr lang="en-US" dirty="0"/>
              <a:t>Mean </a:t>
            </a:r>
            <a:r>
              <a:rPr lang="en-US" dirty="0">
                <a:sym typeface="Wingdings" pitchFamily="2" charset="2"/>
              </a:rPr>
              <a:t> Average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F0994-1DBA-ED43-B519-E370373C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C53723-88B0-E642-83D0-2B725A78B3DB}"/>
              </a:ext>
            </a:extLst>
          </p:cNvPr>
          <p:cNvSpPr/>
          <p:nvPr/>
        </p:nvSpPr>
        <p:spPr>
          <a:xfrm>
            <a:off x="849976" y="1753986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/>
              <a:t>Mean can be obtained by </a:t>
            </a:r>
            <a:r>
              <a:rPr lang="en-ID" sz="2400" dirty="0">
                <a:solidFill>
                  <a:srgbClr val="FEBF12"/>
                </a:solidFill>
              </a:rPr>
              <a:t>summing all value</a:t>
            </a:r>
            <a:r>
              <a:rPr lang="en-ID" sz="2400" dirty="0"/>
              <a:t> at the group of data, then </a:t>
            </a:r>
            <a:r>
              <a:rPr lang="en-ID" sz="2400" dirty="0">
                <a:solidFill>
                  <a:srgbClr val="FEBF12"/>
                </a:solidFill>
              </a:rPr>
              <a:t>divided</a:t>
            </a:r>
            <a:r>
              <a:rPr lang="en-ID" sz="2400" dirty="0"/>
              <a:t> by </a:t>
            </a:r>
            <a:r>
              <a:rPr lang="en-ID" sz="2400" dirty="0">
                <a:solidFill>
                  <a:srgbClr val="FEBF12"/>
                </a:solidFill>
              </a:rPr>
              <a:t>total data</a:t>
            </a:r>
            <a:r>
              <a:rPr lang="en-ID" sz="2400" dirty="0"/>
              <a:t> at the group of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00F9F7-7C0F-1E41-B0A9-E0933512CFD3}"/>
              </a:ext>
            </a:extLst>
          </p:cNvPr>
          <p:cNvSpPr/>
          <p:nvPr/>
        </p:nvSpPr>
        <p:spPr>
          <a:xfrm>
            <a:off x="1131345" y="1327800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Mean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A3F356-B186-6A4B-AF50-D256686CBE86}"/>
              </a:ext>
            </a:extLst>
          </p:cNvPr>
          <p:cNvSpPr/>
          <p:nvPr/>
        </p:nvSpPr>
        <p:spPr>
          <a:xfrm>
            <a:off x="849977" y="4127270"/>
            <a:ext cx="5246024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2B2BD2-10D5-CF47-928D-19EC948002F7}"/>
              </a:ext>
            </a:extLst>
          </p:cNvPr>
          <p:cNvSpPr/>
          <p:nvPr/>
        </p:nvSpPr>
        <p:spPr>
          <a:xfrm>
            <a:off x="1131345" y="3701084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General Form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628A6-7C7E-3A4C-946A-FE57F7EA81CB}"/>
                  </a:ext>
                </a:extLst>
              </p:cNvPr>
              <p:cNvSpPr txBox="1"/>
              <p:nvPr/>
            </p:nvSpPr>
            <p:spPr>
              <a:xfrm>
                <a:off x="1131345" y="4603125"/>
                <a:ext cx="4619583" cy="838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628A6-7C7E-3A4C-946A-FE57F7EA8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45" y="4603125"/>
                <a:ext cx="4619583" cy="838563"/>
              </a:xfrm>
              <a:prstGeom prst="rect">
                <a:avLst/>
              </a:prstGeom>
              <a:blipFill>
                <a:blip r:embed="rId2"/>
                <a:stretch>
                  <a:fillRect t="-1493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7BCDF3-BE36-4641-8A0E-33527684278D}"/>
              </a:ext>
            </a:extLst>
          </p:cNvPr>
          <p:cNvSpPr/>
          <p:nvPr/>
        </p:nvSpPr>
        <p:spPr>
          <a:xfrm>
            <a:off x="6282410" y="4127270"/>
            <a:ext cx="505961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AAF76F-0516-2643-9745-BAE2B5AF169D}"/>
              </a:ext>
            </a:extLst>
          </p:cNvPr>
          <p:cNvSpPr/>
          <p:nvPr/>
        </p:nvSpPr>
        <p:spPr>
          <a:xfrm>
            <a:off x="6563778" y="3701084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Simple Form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C9C80D-25D7-0C4A-AE2C-FA63A7203A35}"/>
                  </a:ext>
                </a:extLst>
              </p:cNvPr>
              <p:cNvSpPr txBox="1"/>
              <p:nvPr/>
            </p:nvSpPr>
            <p:spPr>
              <a:xfrm>
                <a:off x="6441072" y="4512698"/>
                <a:ext cx="4619583" cy="90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C9C80D-25D7-0C4A-AE2C-FA63A7203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072" y="4512698"/>
                <a:ext cx="4619583" cy="904158"/>
              </a:xfrm>
              <a:prstGeom prst="rect">
                <a:avLst/>
              </a:prstGeom>
              <a:blipFill>
                <a:blip r:embed="rId3"/>
                <a:stretch>
                  <a:fillRect t="-87500" b="-7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06BC-7DBE-DF4E-B1BD-32E10EB0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60000" cy="715530"/>
          </a:xfrm>
        </p:spPr>
        <p:txBody>
          <a:bodyPr/>
          <a:lstStyle/>
          <a:p>
            <a:r>
              <a:rPr lang="en-US" dirty="0"/>
              <a:t>Mean </a:t>
            </a:r>
            <a:r>
              <a:rPr lang="en-US" dirty="0">
                <a:sym typeface="Wingdings" pitchFamily="2" charset="2"/>
              </a:rPr>
              <a:t> Sample vs. Population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D83A1-1C9D-CA47-84EB-4BFD5979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A3F87-54E5-CC42-BC54-82A3371053C2}"/>
              </a:ext>
            </a:extLst>
          </p:cNvPr>
          <p:cNvSpPr/>
          <p:nvPr/>
        </p:nvSpPr>
        <p:spPr>
          <a:xfrm>
            <a:off x="838200" y="2614353"/>
            <a:ext cx="505961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B9207C-D722-014A-819B-8932F9304E06}"/>
              </a:ext>
            </a:extLst>
          </p:cNvPr>
          <p:cNvSpPr/>
          <p:nvPr/>
        </p:nvSpPr>
        <p:spPr>
          <a:xfrm>
            <a:off x="1119568" y="2188167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Sample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36390B-3644-6243-B0F0-021F10306229}"/>
                  </a:ext>
                </a:extLst>
              </p:cNvPr>
              <p:cNvSpPr txBox="1"/>
              <p:nvPr/>
            </p:nvSpPr>
            <p:spPr>
              <a:xfrm>
                <a:off x="1894637" y="2999781"/>
                <a:ext cx="2669051" cy="90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36390B-3644-6243-B0F0-021F10306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37" y="2999781"/>
                <a:ext cx="2669051" cy="904158"/>
              </a:xfrm>
              <a:prstGeom prst="rect">
                <a:avLst/>
              </a:prstGeom>
              <a:blipFill>
                <a:blip r:embed="rId2"/>
                <a:stretch>
                  <a:fillRect t="-88889" b="-7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F051B9-7DC2-E74B-A468-582DA4930053}"/>
              </a:ext>
            </a:extLst>
          </p:cNvPr>
          <p:cNvSpPr/>
          <p:nvPr/>
        </p:nvSpPr>
        <p:spPr>
          <a:xfrm>
            <a:off x="6294187" y="2614353"/>
            <a:ext cx="5059613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5224233-0A22-864A-AE6E-BD180EEACBF5}"/>
              </a:ext>
            </a:extLst>
          </p:cNvPr>
          <p:cNvSpPr/>
          <p:nvPr/>
        </p:nvSpPr>
        <p:spPr>
          <a:xfrm>
            <a:off x="6575555" y="2188167"/>
            <a:ext cx="2451439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Population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D6D3BF-6633-A141-831A-56E9EA760B23}"/>
                  </a:ext>
                </a:extLst>
              </p:cNvPr>
              <p:cNvSpPr txBox="1"/>
              <p:nvPr/>
            </p:nvSpPr>
            <p:spPr>
              <a:xfrm>
                <a:off x="7350624" y="2999781"/>
                <a:ext cx="2669051" cy="904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D6D3BF-6633-A141-831A-56E9EA760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624" y="2999781"/>
                <a:ext cx="2669051" cy="904158"/>
              </a:xfrm>
              <a:prstGeom prst="rect">
                <a:avLst/>
              </a:prstGeom>
              <a:blipFill>
                <a:blip r:embed="rId3"/>
                <a:stretch>
                  <a:fillRect t="-88889" b="-7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06A1032-BC2B-1348-8218-D69C3BDFF49E}"/>
              </a:ext>
            </a:extLst>
          </p:cNvPr>
          <p:cNvSpPr/>
          <p:nvPr/>
        </p:nvSpPr>
        <p:spPr>
          <a:xfrm>
            <a:off x="2468881" y="3277562"/>
            <a:ext cx="432261" cy="476116"/>
          </a:xfrm>
          <a:prstGeom prst="ellipse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FBEFA6-4A9A-0E4E-937B-4FC8AE69F2A0}"/>
              </a:ext>
            </a:extLst>
          </p:cNvPr>
          <p:cNvSpPr/>
          <p:nvPr/>
        </p:nvSpPr>
        <p:spPr>
          <a:xfrm>
            <a:off x="7924801" y="3315687"/>
            <a:ext cx="432261" cy="476116"/>
          </a:xfrm>
          <a:prstGeom prst="ellipse">
            <a:avLst/>
          </a:prstGeom>
          <a:noFill/>
          <a:ln w="28575">
            <a:solidFill>
              <a:srgbClr val="F15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687069-E0FB-1240-8181-41CFD587703D}"/>
              </a:ext>
            </a:extLst>
          </p:cNvPr>
          <p:cNvCxnSpPr>
            <a:stCxn id="15" idx="4"/>
          </p:cNvCxnSpPr>
          <p:nvPr/>
        </p:nvCxnSpPr>
        <p:spPr>
          <a:xfrm>
            <a:off x="2685012" y="3753678"/>
            <a:ext cx="216130" cy="1142518"/>
          </a:xfrm>
          <a:prstGeom prst="straightConnector1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4CE81C-614E-6E4D-8C16-AE4FA4360226}"/>
              </a:ext>
            </a:extLst>
          </p:cNvPr>
          <p:cNvSpPr txBox="1"/>
          <p:nvPr/>
        </p:nvSpPr>
        <p:spPr>
          <a:xfrm>
            <a:off x="2561307" y="4896196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F15429"/>
                </a:solidFill>
              </a:rPr>
              <a:t>X bar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75028-7A60-5F42-AE5E-0A08438586E9}"/>
              </a:ext>
            </a:extLst>
          </p:cNvPr>
          <p:cNvSpPr txBox="1"/>
          <p:nvPr/>
        </p:nvSpPr>
        <p:spPr>
          <a:xfrm>
            <a:off x="7807986" y="4896196"/>
            <a:ext cx="6174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F15429"/>
                </a:solidFill>
              </a:rPr>
              <a:t>mu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766FE9-5F50-5D4B-AD7C-554B787C5CAE}"/>
              </a:ext>
            </a:extLst>
          </p:cNvPr>
          <p:cNvCxnSpPr>
            <a:endCxn id="20" idx="0"/>
          </p:cNvCxnSpPr>
          <p:nvPr/>
        </p:nvCxnSpPr>
        <p:spPr>
          <a:xfrm flipH="1">
            <a:off x="8116725" y="3791803"/>
            <a:ext cx="24206" cy="1104393"/>
          </a:xfrm>
          <a:prstGeom prst="straightConnector1">
            <a:avLst/>
          </a:prstGeom>
          <a:ln w="28575">
            <a:solidFill>
              <a:srgbClr val="F154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5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1F1D-8B50-7A4D-AA2C-79F5CE61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690591"/>
          </a:xfrm>
        </p:spPr>
        <p:txBody>
          <a:bodyPr>
            <a:normAutofit fontScale="90000"/>
          </a:bodyPr>
          <a:lstStyle/>
          <a:p>
            <a:r>
              <a:rPr lang="en-US" dirty="0"/>
              <a:t>Mean </a:t>
            </a:r>
            <a:r>
              <a:rPr lang="en-US" dirty="0">
                <a:sym typeface="Wingdings" pitchFamily="2" charset="2"/>
              </a:rPr>
              <a:t> Case Study (1)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F941B-A8E6-5945-896A-67380335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1C556-EF27-2A4E-A62D-F2485CF7F37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4F3A92-0C0A-A948-BFA8-732C2E5C9CCB}"/>
              </a:ext>
            </a:extLst>
          </p:cNvPr>
          <p:cNvSpPr/>
          <p:nvPr/>
        </p:nvSpPr>
        <p:spPr>
          <a:xfrm>
            <a:off x="849976" y="1753986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400" dirty="0"/>
              <a:t>There is a basket which contains 10 apples with the following weight for each apple:</a:t>
            </a:r>
          </a:p>
          <a:p>
            <a:r>
              <a:rPr lang="en-ID" sz="2400" dirty="0"/>
              <a:t>100gr, 200gr, 150gr, 100gr, 120gr, 80gr, 90gr, 160gr, 110gr, 170gr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ABECBE-CDF0-3549-AB97-A8AEBBF1D186}"/>
              </a:ext>
            </a:extLst>
          </p:cNvPr>
          <p:cNvSpPr/>
          <p:nvPr/>
        </p:nvSpPr>
        <p:spPr>
          <a:xfrm>
            <a:off x="1131346" y="1327800"/>
            <a:ext cx="152872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Case</a:t>
            </a:r>
            <a:endParaRPr lang="en-US" sz="2600" dirty="0">
              <a:solidFill>
                <a:srgbClr val="0E1F43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CF962F-16B3-6C4D-8F39-FC346BF7162A}"/>
              </a:ext>
            </a:extLst>
          </p:cNvPr>
          <p:cNvSpPr/>
          <p:nvPr/>
        </p:nvSpPr>
        <p:spPr>
          <a:xfrm>
            <a:off x="849976" y="4127270"/>
            <a:ext cx="10492047" cy="1675014"/>
          </a:xfrm>
          <a:prstGeom prst="roundRect">
            <a:avLst>
              <a:gd name="adj" fmla="val 8784"/>
            </a:avLst>
          </a:pr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878DCB-80CA-B949-81A8-5CF069766E52}"/>
              </a:ext>
            </a:extLst>
          </p:cNvPr>
          <p:cNvSpPr/>
          <p:nvPr/>
        </p:nvSpPr>
        <p:spPr>
          <a:xfrm>
            <a:off x="1131346" y="3701084"/>
            <a:ext cx="1528728" cy="629957"/>
          </a:xfrm>
          <a:prstGeom prst="roundRect">
            <a:avLst/>
          </a:prstGeom>
          <a:solidFill>
            <a:srgbClr val="F15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Mean</a:t>
            </a:r>
            <a:endParaRPr lang="en-US" sz="2600" dirty="0">
              <a:solidFill>
                <a:srgbClr val="0E1F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63E2E-6475-A74D-8079-25A86234EBF6}"/>
                  </a:ext>
                </a:extLst>
              </p:cNvPr>
              <p:cNvSpPr txBox="1"/>
              <p:nvPr/>
            </p:nvSpPr>
            <p:spPr>
              <a:xfrm>
                <a:off x="1131346" y="4726289"/>
                <a:ext cx="9858080" cy="584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100+200+150+100+120+80+90+160+110+170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1280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863E2E-6475-A74D-8079-25A86234E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46" y="4726289"/>
                <a:ext cx="9858080" cy="584519"/>
              </a:xfrm>
              <a:prstGeom prst="rect">
                <a:avLst/>
              </a:prstGeom>
              <a:blipFill>
                <a:blip r:embed="rId2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318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1509</Words>
  <Application>Microsoft Office PowerPoint</Application>
  <PresentationFormat>Widescreen</PresentationFormat>
  <Paragraphs>278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Data Centralizing</vt:lpstr>
      <vt:lpstr>Outlines</vt:lpstr>
      <vt:lpstr>What is data centralizing?</vt:lpstr>
      <vt:lpstr>Data Centralizing</vt:lpstr>
      <vt:lpstr>Measurement of Data Centralizing</vt:lpstr>
      <vt:lpstr>Measurement of Data Centralizing 📐</vt:lpstr>
      <vt:lpstr>Mean  Average</vt:lpstr>
      <vt:lpstr>Mean  Sample vs. Population</vt:lpstr>
      <vt:lpstr>Mean  Case Study (1)</vt:lpstr>
      <vt:lpstr>Mean  Study Case (2)</vt:lpstr>
      <vt:lpstr>Median</vt:lpstr>
      <vt:lpstr>Median  Jumlah Data Ganjil vs. Genap</vt:lpstr>
      <vt:lpstr>Median  Example</vt:lpstr>
      <vt:lpstr>Modus  The Most Frequent Value</vt:lpstr>
      <vt:lpstr>Mode  Example</vt:lpstr>
      <vt:lpstr>Advantage of Data Centralizing</vt:lpstr>
      <vt:lpstr>Skewness</vt:lpstr>
      <vt:lpstr>Data Distribution</vt:lpstr>
      <vt:lpstr>Outlines</vt:lpstr>
      <vt:lpstr>What is data distribution?</vt:lpstr>
      <vt:lpstr>Data Distribution </vt:lpstr>
      <vt:lpstr>Measurement of Data Distribution #1</vt:lpstr>
      <vt:lpstr>Range</vt:lpstr>
      <vt:lpstr>Range – Example</vt:lpstr>
      <vt:lpstr>Interquartile Range (IQR)</vt:lpstr>
      <vt:lpstr>How to obtain Q3 and Q1 value? (1)</vt:lpstr>
      <vt:lpstr>How to obtain Q3 and Q1 value? (3)</vt:lpstr>
      <vt:lpstr>How to obtain Q3 and Q1 value? (3)</vt:lpstr>
      <vt:lpstr>Why the result from Python Pandas is different?</vt:lpstr>
      <vt:lpstr>Finding percentile, quantile, or quartile value using Python libraries</vt:lpstr>
      <vt:lpstr>Anomaly in IQR</vt:lpstr>
      <vt:lpstr>Variance</vt:lpstr>
      <vt:lpstr>Standard Deviation (1)</vt:lpstr>
      <vt:lpstr>Standard Deviation (2)</vt:lpstr>
      <vt:lpstr>Box Plot</vt:lpstr>
      <vt:lpstr>Box Plot In Normal Distribution</vt:lpstr>
      <vt:lpstr>Box Plot: Example</vt:lpstr>
      <vt:lpstr>Shifting and Scaling</vt:lpstr>
      <vt:lpstr>Shifting</vt:lpstr>
      <vt:lpstr>The Effect of Shifting (1)</vt:lpstr>
      <vt:lpstr>The Effect of Shifting (2) – Prior Shift in ML</vt:lpstr>
      <vt:lpstr>Scaling</vt:lpstr>
      <vt:lpstr>The Effect of Scaling</vt:lpstr>
      <vt:lpstr>The Advantage of  Scaling – Data Normalization (1)</vt:lpstr>
      <vt:lpstr>The Advantage of  Scaling – Data Normalization(2)</vt:lpstr>
      <vt:lpstr>The Advantage of  Scaling – Data Standardization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Afif Hendrawan</dc:creator>
  <cp:lastModifiedBy>Septian Enggar Sukmana</cp:lastModifiedBy>
  <cp:revision>57</cp:revision>
  <dcterms:created xsi:type="dcterms:W3CDTF">2021-08-30T06:37:21Z</dcterms:created>
  <dcterms:modified xsi:type="dcterms:W3CDTF">2023-02-20T23:50:34Z</dcterms:modified>
</cp:coreProperties>
</file>